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92" r:id="rId4"/>
    <p:sldId id="261" r:id="rId5"/>
    <p:sldId id="293" r:id="rId6"/>
    <p:sldId id="263" r:id="rId7"/>
    <p:sldId id="266" r:id="rId8"/>
    <p:sldId id="270" r:id="rId9"/>
    <p:sldId id="271" r:id="rId10"/>
    <p:sldId id="294" r:id="rId11"/>
    <p:sldId id="295" r:id="rId12"/>
    <p:sldId id="296" r:id="rId13"/>
    <p:sldId id="297" r:id="rId14"/>
    <p:sldId id="291" r:id="rId15"/>
    <p:sldId id="275" r:id="rId16"/>
    <p:sldId id="279" r:id="rId17"/>
    <p:sldId id="288" r:id="rId18"/>
    <p:sldId id="280" r:id="rId19"/>
    <p:sldId id="282" r:id="rId20"/>
    <p:sldId id="283" r:id="rId21"/>
    <p:sldId id="284" r:id="rId22"/>
    <p:sldId id="285" r:id="rId23"/>
    <p:sldId id="286" r:id="rId24"/>
    <p:sldId id="287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D1A2F37-F3B8-42C3-BD35-B2101DEF3365}">
          <p14:sldIdLst>
            <p14:sldId id="258"/>
            <p14:sldId id="259"/>
            <p14:sldId id="292"/>
            <p14:sldId id="261"/>
            <p14:sldId id="293"/>
            <p14:sldId id="263"/>
            <p14:sldId id="266"/>
            <p14:sldId id="270"/>
            <p14:sldId id="271"/>
            <p14:sldId id="294"/>
            <p14:sldId id="295"/>
            <p14:sldId id="296"/>
            <p14:sldId id="297"/>
            <p14:sldId id="291"/>
            <p14:sldId id="275"/>
            <p14:sldId id="279"/>
            <p14:sldId id="288"/>
            <p14:sldId id="280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4"/>
    <a:srgbClr val="22223B"/>
    <a:srgbClr val="5C5B70"/>
    <a:srgbClr val="CF2942"/>
    <a:srgbClr val="E63946"/>
    <a:srgbClr val="C6E3EF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FE54B6-CCEA-4960-9380-20A0D37997C8}" v="394" dt="2024-06-15T02:33:07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 autoAdjust="0"/>
    <p:restoredTop sz="94660"/>
  </p:normalViewPr>
  <p:slideViewPr>
    <p:cSldViewPr snapToGrid="0">
      <p:cViewPr>
        <p:scale>
          <a:sx n="33" d="100"/>
          <a:sy n="33" d="100"/>
        </p:scale>
        <p:origin x="2659" y="1037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NER JOSÉ DI BENEDETTO VILLELA DE ANDRADE ." userId="39095851-9987-426c-992c-64b07dc30090" providerId="ADAL" clId="{50417D93-40DC-49B1-9F83-16F813091245}"/>
    <pc:docChg chg="undo custSel addSld modSld modSection">
      <pc:chgData name="VAGNER JOSÉ DI BENEDETTO VILLELA DE ANDRADE ." userId="39095851-9987-426c-992c-64b07dc30090" providerId="ADAL" clId="{50417D93-40DC-49B1-9F83-16F813091245}" dt="2024-05-08T23:26:45.753" v="295" actId="1076"/>
      <pc:docMkLst>
        <pc:docMk/>
      </pc:docMkLst>
      <pc:sldChg chg="addSp modSp add mod modAnim">
        <pc:chgData name="VAGNER JOSÉ DI BENEDETTO VILLELA DE ANDRADE ." userId="39095851-9987-426c-992c-64b07dc30090" providerId="ADAL" clId="{50417D93-40DC-49B1-9F83-16F813091245}" dt="2024-05-08T23:26:45.753" v="295" actId="1076"/>
        <pc:sldMkLst>
          <pc:docMk/>
          <pc:sldMk cId="2837470680" sldId="288"/>
        </pc:sldMkLst>
        <pc:spChg chg="mod ord">
          <ac:chgData name="VAGNER JOSÉ DI BENEDETTO VILLELA DE ANDRADE ." userId="39095851-9987-426c-992c-64b07dc30090" providerId="ADAL" clId="{50417D93-40DC-49B1-9F83-16F813091245}" dt="2024-05-08T23:24:21.041" v="38" actId="14100"/>
          <ac:spMkLst>
            <pc:docMk/>
            <pc:sldMk cId="2837470680" sldId="288"/>
            <ac:spMk id="2" creationId="{6E73C384-412E-C240-10DE-97DB56BCCF1C}"/>
          </ac:spMkLst>
        </pc:spChg>
        <pc:spChg chg="add mod">
          <ac:chgData name="VAGNER JOSÉ DI BENEDETTO VILLELA DE ANDRADE ." userId="39095851-9987-426c-992c-64b07dc30090" providerId="ADAL" clId="{50417D93-40DC-49B1-9F83-16F813091245}" dt="2024-05-08T23:25:59.576" v="237" actId="20577"/>
          <ac:spMkLst>
            <pc:docMk/>
            <pc:sldMk cId="2837470680" sldId="288"/>
            <ac:spMk id="3" creationId="{46F6607F-568B-91A4-B79F-89864F9D60BD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5:20.314" v="164" actId="20577"/>
          <ac:spMkLst>
            <pc:docMk/>
            <pc:sldMk cId="2837470680" sldId="288"/>
            <ac:spMk id="5" creationId="{86FE45EC-6DFD-B109-A093-17A1133A4370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4:58.712" v="121" actId="14100"/>
          <ac:spMkLst>
            <pc:docMk/>
            <pc:sldMk cId="2837470680" sldId="288"/>
            <ac:spMk id="6" creationId="{DD93B890-E1C1-8C9D-604D-FB07781D0002}"/>
          </ac:spMkLst>
        </pc:spChg>
        <pc:spChg chg="add mod">
          <ac:chgData name="VAGNER JOSÉ DI BENEDETTO VILLELA DE ANDRADE ." userId="39095851-9987-426c-992c-64b07dc30090" providerId="ADAL" clId="{50417D93-40DC-49B1-9F83-16F813091245}" dt="2024-05-08T23:26:45.753" v="295" actId="1076"/>
          <ac:spMkLst>
            <pc:docMk/>
            <pc:sldMk cId="2837470680" sldId="288"/>
            <ac:spMk id="7" creationId="{1E547749-77A2-6F5E-B9B6-73A550D7F3D9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3:19.458" v="2" actId="1076"/>
          <ac:spMkLst>
            <pc:docMk/>
            <pc:sldMk cId="2837470680" sldId="288"/>
            <ac:spMk id="10" creationId="{D54E57F3-B9A4-6DE6-7445-479A854293A0}"/>
          </ac:spMkLst>
        </pc:spChg>
      </pc:sldChg>
    </pc:docChg>
  </pc:docChgLst>
  <pc:docChgLst>
    <pc:chgData name="Ketelyn Medina" userId="4342a56e1256850b" providerId="LiveId" clId="{AC840DD4-3F59-47DF-BDEE-C299164101F7}"/>
    <pc:docChg chg="undo custSel modSld">
      <pc:chgData name="Ketelyn Medina" userId="4342a56e1256850b" providerId="LiveId" clId="{AC840DD4-3F59-47DF-BDEE-C299164101F7}" dt="2024-05-08T22:33:50.671" v="271" actId="1037"/>
      <pc:docMkLst>
        <pc:docMk/>
      </pc:docMkLst>
      <pc:sldChg chg="addSp modSp mod">
        <pc:chgData name="Ketelyn Medina" userId="4342a56e1256850b" providerId="LiveId" clId="{AC840DD4-3F59-47DF-BDEE-C299164101F7}" dt="2024-05-08T22:33:50.671" v="271" actId="1037"/>
        <pc:sldMkLst>
          <pc:docMk/>
          <pc:sldMk cId="3892922605" sldId="262"/>
        </pc:sldMkLst>
        <pc:spChg chg="add mod">
          <ac:chgData name="Ketelyn Medina" userId="4342a56e1256850b" providerId="LiveId" clId="{AC840DD4-3F59-47DF-BDEE-C299164101F7}" dt="2024-05-08T22:33:50.671" v="271" actId="1037"/>
          <ac:spMkLst>
            <pc:docMk/>
            <pc:sldMk cId="3892922605" sldId="262"/>
            <ac:spMk id="3" creationId="{5B0680B7-80E6-3F32-F76D-C9A625D45827}"/>
          </ac:spMkLst>
        </pc:spChg>
        <pc:spChg chg="mod">
          <ac:chgData name="Ketelyn Medina" userId="4342a56e1256850b" providerId="LiveId" clId="{AC840DD4-3F59-47DF-BDEE-C299164101F7}" dt="2024-05-08T22:27:37.004" v="62"/>
          <ac:spMkLst>
            <pc:docMk/>
            <pc:sldMk cId="3892922605" sldId="262"/>
            <ac:spMk id="9" creationId="{2D516681-A543-7554-C0B7-CCE549EED5A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0" creationId="{D54E57F3-B9A4-6DE6-7445-479A854293A0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1" creationId="{D7650939-5152-5970-152A-3D974EF6E6F6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2" creationId="{A60F9D25-9956-6F93-2D02-61B00050286B}"/>
          </ac:spMkLst>
        </pc:spChg>
        <pc:spChg chg="add mod">
          <ac:chgData name="Ketelyn Medina" userId="4342a56e1256850b" providerId="LiveId" clId="{AC840DD4-3F59-47DF-BDEE-C299164101F7}" dt="2024-05-08T22:32:21.209" v="223" actId="1076"/>
          <ac:spMkLst>
            <pc:docMk/>
            <pc:sldMk cId="3892922605" sldId="262"/>
            <ac:spMk id="13" creationId="{2A8DB17D-CD7B-DF52-CB15-79195B2A800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7" creationId="{11C47E1F-B23D-7682-52FA-07B6A5834920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8" creationId="{F9F07B4C-F855-D661-3271-E0F8709A0664}"/>
          </ac:spMkLst>
        </pc:spChg>
        <pc:spChg chg="add mod">
          <ac:chgData name="Ketelyn Medina" userId="4342a56e1256850b" providerId="LiveId" clId="{AC840DD4-3F59-47DF-BDEE-C299164101F7}" dt="2024-05-08T22:31:16.434" v="189" actId="1037"/>
          <ac:spMkLst>
            <pc:docMk/>
            <pc:sldMk cId="3892922605" sldId="262"/>
            <ac:spMk id="20" creationId="{2D7C2FD3-C07E-78A8-3CFA-44B6E75AE4E2}"/>
          </ac:spMkLst>
        </pc:spChg>
        <pc:spChg chg="add mod">
          <ac:chgData name="Ketelyn Medina" userId="4342a56e1256850b" providerId="LiveId" clId="{AC840DD4-3F59-47DF-BDEE-C299164101F7}" dt="2024-05-08T22:29:24.917" v="100" actId="1037"/>
          <ac:spMkLst>
            <pc:docMk/>
            <pc:sldMk cId="3892922605" sldId="262"/>
            <ac:spMk id="21" creationId="{52984A87-30B4-6E8B-5AE0-9805D3A97CF3}"/>
          </ac:spMkLst>
        </pc:spChg>
        <pc:spChg chg="add mod">
          <ac:chgData name="Ketelyn Medina" userId="4342a56e1256850b" providerId="LiveId" clId="{AC840DD4-3F59-47DF-BDEE-C299164101F7}" dt="2024-05-08T22:33:15.605" v="244" actId="1076"/>
          <ac:spMkLst>
            <pc:docMk/>
            <pc:sldMk cId="3892922605" sldId="262"/>
            <ac:spMk id="23" creationId="{490B0D5C-BADC-D40D-1061-78BCF1DB0CCD}"/>
          </ac:spMkLst>
        </pc:spChg>
        <pc:spChg chg="add mod">
          <ac:chgData name="Ketelyn Medina" userId="4342a56e1256850b" providerId="LiveId" clId="{AC840DD4-3F59-47DF-BDEE-C299164101F7}" dt="2024-05-08T22:30:07.631" v="148" actId="1038"/>
          <ac:spMkLst>
            <pc:docMk/>
            <pc:sldMk cId="3892922605" sldId="262"/>
            <ac:spMk id="26" creationId="{D455BD3F-5284-6051-B401-362C067C58B0}"/>
          </ac:spMkLst>
        </pc:spChg>
      </pc:sldChg>
    </pc:docChg>
  </pc:docChgLst>
  <pc:docChgLst>
    <pc:chgData name="Ketelyn Medina" userId="4342a56e1256850b" providerId="LiveId" clId="{D9E85A92-43FB-436A-B1D2-0C6858F241BF}"/>
    <pc:docChg chg="undo redo custSel addSld delSld modSld sldOrd addSection delSection modSection">
      <pc:chgData name="Ketelyn Medina" userId="4342a56e1256850b" providerId="LiveId" clId="{D9E85A92-43FB-436A-B1D2-0C6858F241BF}" dt="2024-05-08T20:38:11.816" v="6235"/>
      <pc:docMkLst>
        <pc:docMk/>
      </pc:docMkLst>
      <pc:sldChg chg="addSp delSp modSp del mod ord setBg">
        <pc:chgData name="Ketelyn Medina" userId="4342a56e1256850b" providerId="LiveId" clId="{D9E85A92-43FB-436A-B1D2-0C6858F241BF}" dt="2024-05-07T20:33:02.592" v="2508" actId="47"/>
        <pc:sldMkLst>
          <pc:docMk/>
          <pc:sldMk cId="1754843124" sldId="256"/>
        </pc:sldMkLst>
        <pc:spChg chg="del">
          <ac:chgData name="Ketelyn Medina" userId="4342a56e1256850b" providerId="LiveId" clId="{D9E85A92-43FB-436A-B1D2-0C6858F241BF}" dt="2024-05-07T04:16:56.148" v="1" actId="478"/>
          <ac:spMkLst>
            <pc:docMk/>
            <pc:sldMk cId="1754843124" sldId="256"/>
            <ac:spMk id="2" creationId="{B5ED78C7-D577-54B2-8B23-A52C048CCFF2}"/>
          </ac:spMkLst>
        </pc:spChg>
        <pc:spChg chg="del">
          <ac:chgData name="Ketelyn Medina" userId="4342a56e1256850b" providerId="LiveId" clId="{D9E85A92-43FB-436A-B1D2-0C6858F241BF}" dt="2024-05-07T04:16:55.108" v="0" actId="478"/>
          <ac:spMkLst>
            <pc:docMk/>
            <pc:sldMk cId="1754843124" sldId="256"/>
            <ac:spMk id="3" creationId="{F7FA5BEF-9085-020C-9797-1CB6A082C9D0}"/>
          </ac:spMkLst>
        </pc:spChg>
        <pc:spChg chg="add mod">
          <ac:chgData name="Ketelyn Medina" userId="4342a56e1256850b" providerId="LiveId" clId="{D9E85A92-43FB-436A-B1D2-0C6858F241BF}" dt="2024-05-07T04:23:21.775" v="271" actId="1076"/>
          <ac:spMkLst>
            <pc:docMk/>
            <pc:sldMk cId="1754843124" sldId="256"/>
            <ac:spMk id="4" creationId="{8CE7D1D2-D2AC-3355-2640-667116725469}"/>
          </ac:spMkLst>
        </pc:spChg>
        <pc:spChg chg="add mod">
          <ac:chgData name="Ketelyn Medina" userId="4342a56e1256850b" providerId="LiveId" clId="{D9E85A92-43FB-436A-B1D2-0C6858F241BF}" dt="2024-05-07T04:23:29.749" v="272" actId="1076"/>
          <ac:spMkLst>
            <pc:docMk/>
            <pc:sldMk cId="1754843124" sldId="256"/>
            <ac:spMk id="5" creationId="{22F84123-03DB-9BEF-E24C-26FAD827FB79}"/>
          </ac:spMkLst>
        </pc:spChg>
        <pc:spChg chg="add mod">
          <ac:chgData name="Ketelyn Medina" userId="4342a56e1256850b" providerId="LiveId" clId="{D9E85A92-43FB-436A-B1D2-0C6858F241BF}" dt="2024-05-07T04:24:34.725" v="283" actId="1076"/>
          <ac:spMkLst>
            <pc:docMk/>
            <pc:sldMk cId="1754843124" sldId="256"/>
            <ac:spMk id="6" creationId="{448FF9FF-BD77-FF4C-3983-43D3CFDE3759}"/>
          </ac:spMkLst>
        </pc:spChg>
      </pc:sldChg>
      <pc:sldChg chg="addSp delSp modSp add del mod ord modTransition">
        <pc:chgData name="Ketelyn Medina" userId="4342a56e1256850b" providerId="LiveId" clId="{D9E85A92-43FB-436A-B1D2-0C6858F241BF}" dt="2024-05-07T20:33:03.927" v="2509" actId="47"/>
        <pc:sldMkLst>
          <pc:docMk/>
          <pc:sldMk cId="2685914405" sldId="257"/>
        </pc:sldMkLst>
        <pc:spChg chg="mod">
          <ac:chgData name="Ketelyn Medina" userId="4342a56e1256850b" providerId="LiveId" clId="{D9E85A92-43FB-436A-B1D2-0C6858F241BF}" dt="2024-05-07T13:10:43.714" v="335" actId="20577"/>
          <ac:spMkLst>
            <pc:docMk/>
            <pc:sldMk cId="2685914405" sldId="257"/>
            <ac:spMk id="5" creationId="{22F84123-03DB-9BEF-E24C-26FAD827FB79}"/>
          </ac:spMkLst>
        </pc:spChg>
        <pc:spChg chg="mod">
          <ac:chgData name="Ketelyn Medina" userId="4342a56e1256850b" providerId="LiveId" clId="{D9E85A92-43FB-436A-B1D2-0C6858F241BF}" dt="2024-05-07T04:26:18.951" v="307" actId="14100"/>
          <ac:spMkLst>
            <pc:docMk/>
            <pc:sldMk cId="2685914405" sldId="257"/>
            <ac:spMk id="6" creationId="{448FF9FF-BD77-FF4C-3983-43D3CFDE3759}"/>
          </ac:spMkLst>
        </pc:spChg>
        <pc:spChg chg="add del">
          <ac:chgData name="Ketelyn Medina" userId="4342a56e1256850b" providerId="LiveId" clId="{D9E85A92-43FB-436A-B1D2-0C6858F241BF}" dt="2024-05-07T04:29:14.925" v="327" actId="478"/>
          <ac:spMkLst>
            <pc:docMk/>
            <pc:sldMk cId="2685914405" sldId="257"/>
            <ac:spMk id="8" creationId="{106774E2-A89A-0FED-8AD0-603BDB57816A}"/>
          </ac:spMkLst>
        </pc:spChg>
        <pc:picChg chg="add del mod">
          <ac:chgData name="Ketelyn Medina" userId="4342a56e1256850b" providerId="LiveId" clId="{D9E85A92-43FB-436A-B1D2-0C6858F241BF}" dt="2024-05-07T04:29:01.497" v="325" actId="478"/>
          <ac:picMkLst>
            <pc:docMk/>
            <pc:sldMk cId="2685914405" sldId="257"/>
            <ac:picMk id="3" creationId="{DC03ED88-FC2E-9C0D-E1EF-616ED6AED956}"/>
          </ac:picMkLst>
        </pc:picChg>
        <pc:picChg chg="add mod">
          <ac:chgData name="Ketelyn Medina" userId="4342a56e1256850b" providerId="LiveId" clId="{D9E85A92-43FB-436A-B1D2-0C6858F241BF}" dt="2024-05-07T04:29:32.525" v="333" actId="1076"/>
          <ac:picMkLst>
            <pc:docMk/>
            <pc:sldMk cId="2685914405" sldId="257"/>
            <ac:picMk id="10" creationId="{4CC3F543-49DD-8FB5-37A4-958487A770F9}"/>
          </ac:picMkLst>
        </pc:picChg>
      </pc:sldChg>
      <pc:sldChg chg="addSp delSp modSp new mod modTransition setBg">
        <pc:chgData name="Ketelyn Medina" userId="4342a56e1256850b" providerId="LiveId" clId="{D9E85A92-43FB-436A-B1D2-0C6858F241BF}" dt="2024-05-07T16:08:13.744" v="857"/>
        <pc:sldMkLst>
          <pc:docMk/>
          <pc:sldMk cId="3861507405" sldId="258"/>
        </pc:sldMkLst>
        <pc:spChg chg="del">
          <ac:chgData name="Ketelyn Medina" userId="4342a56e1256850b" providerId="LiveId" clId="{D9E85A92-43FB-436A-B1D2-0C6858F241BF}" dt="2024-05-07T13:11:28.721" v="340" actId="478"/>
          <ac:spMkLst>
            <pc:docMk/>
            <pc:sldMk cId="3861507405" sldId="258"/>
            <ac:spMk id="2" creationId="{F68F6227-5D5D-ED26-8512-627CBA837F61}"/>
          </ac:spMkLst>
        </pc:spChg>
        <pc:spChg chg="del">
          <ac:chgData name="Ketelyn Medina" userId="4342a56e1256850b" providerId="LiveId" clId="{D9E85A92-43FB-436A-B1D2-0C6858F241BF}" dt="2024-05-07T13:11:25.654" v="339" actId="478"/>
          <ac:spMkLst>
            <pc:docMk/>
            <pc:sldMk cId="3861507405" sldId="258"/>
            <ac:spMk id="3" creationId="{9A93EBB8-C3B0-3FD0-176A-2F739F72D631}"/>
          </ac:spMkLst>
        </pc:spChg>
        <pc:spChg chg="add mod">
          <ac:chgData name="Ketelyn Medina" userId="4342a56e1256850b" providerId="LiveId" clId="{D9E85A92-43FB-436A-B1D2-0C6858F241BF}" dt="2024-05-07T13:13:10.403" v="394" actId="207"/>
          <ac:spMkLst>
            <pc:docMk/>
            <pc:sldMk cId="3861507405" sldId="25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3:14:23.411" v="413" actId="1076"/>
          <ac:spMkLst>
            <pc:docMk/>
            <pc:sldMk cId="3861507405" sldId="258"/>
            <ac:spMk id="5" creationId="{B8FB48D5-1796-DFD4-0165-6AC0F09874EF}"/>
          </ac:spMkLst>
        </pc:spChg>
        <pc:spChg chg="add mod">
          <ac:chgData name="Ketelyn Medina" userId="4342a56e1256850b" providerId="LiveId" clId="{D9E85A92-43FB-436A-B1D2-0C6858F241BF}" dt="2024-05-07T13:14:41.895" v="416" actId="14100"/>
          <ac:spMkLst>
            <pc:docMk/>
            <pc:sldMk cId="3861507405" sldId="258"/>
            <ac:spMk id="6" creationId="{BE6CC7C1-64F6-2C22-1D1B-6E38255E38A3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16:08:10.057" v="853"/>
        <pc:sldMkLst>
          <pc:docMk/>
          <pc:sldMk cId="849218039" sldId="259"/>
        </pc:sldMkLst>
        <pc:spChg chg="add mod">
          <ac:chgData name="Ketelyn Medina" userId="4342a56e1256850b" providerId="LiveId" clId="{D9E85A92-43FB-436A-B1D2-0C6858F241BF}" dt="2024-05-07T14:38:36.287" v="681" actId="122"/>
          <ac:spMkLst>
            <pc:docMk/>
            <pc:sldMk cId="849218039" sldId="259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4:35:35.033" v="674"/>
          <ac:spMkLst>
            <pc:docMk/>
            <pc:sldMk cId="849218039" sldId="259"/>
            <ac:spMk id="3" creationId="{0715533D-8C5D-AA0D-038A-9A8CE75E0984}"/>
          </ac:spMkLst>
        </pc:spChg>
        <pc:spChg chg="del mod">
          <ac:chgData name="Ketelyn Medina" userId="4342a56e1256850b" providerId="LiveId" clId="{D9E85A92-43FB-436A-B1D2-0C6858F241BF}" dt="2024-05-07T14:35:34.250" v="673" actId="478"/>
          <ac:spMkLst>
            <pc:docMk/>
            <pc:sldMk cId="849218039" sldId="259"/>
            <ac:spMk id="5" creationId="{B8FB48D5-1796-DFD4-0165-6AC0F09874EF}"/>
          </ac:spMkLst>
        </pc:spChg>
        <pc:spChg chg="mod">
          <ac:chgData name="Ketelyn Medina" userId="4342a56e1256850b" providerId="LiveId" clId="{D9E85A92-43FB-436A-B1D2-0C6858F241BF}" dt="2024-05-07T13:59:03.378" v="490" actId="14100"/>
          <ac:spMkLst>
            <pc:docMk/>
            <pc:sldMk cId="849218039" sldId="259"/>
            <ac:spMk id="6" creationId="{BE6CC7C1-64F6-2C22-1D1B-6E38255E38A3}"/>
          </ac:spMkLst>
        </pc:spChg>
      </pc:sldChg>
      <pc:sldChg chg="addSp delSp modSp add del mod modAnim">
        <pc:chgData name="Ketelyn Medina" userId="4342a56e1256850b" providerId="LiveId" clId="{D9E85A92-43FB-436A-B1D2-0C6858F241BF}" dt="2024-05-07T16:34:06.286" v="1043" actId="47"/>
        <pc:sldMkLst>
          <pc:docMk/>
          <pc:sldMk cId="3217687399" sldId="260"/>
        </pc:sldMkLst>
        <pc:spChg chg="del">
          <ac:chgData name="Ketelyn Medina" userId="4342a56e1256850b" providerId="LiveId" clId="{D9E85A92-43FB-436A-B1D2-0C6858F241BF}" dt="2024-05-07T14:49:25.820" v="724" actId="478"/>
          <ac:spMkLst>
            <pc:docMk/>
            <pc:sldMk cId="3217687399" sldId="260"/>
            <ac:spMk id="2" creationId="{6E73C384-412E-C240-10DE-97DB56BCCF1C}"/>
          </ac:spMkLst>
        </pc:spChg>
        <pc:spChg chg="mod ord">
          <ac:chgData name="Ketelyn Medina" userId="4342a56e1256850b" providerId="LiveId" clId="{D9E85A92-43FB-436A-B1D2-0C6858F241BF}" dt="2024-05-07T16:20:09.210" v="1000" actId="167"/>
          <ac:spMkLst>
            <pc:docMk/>
            <pc:sldMk cId="3217687399" sldId="260"/>
            <ac:spMk id="3" creationId="{0715533D-8C5D-AA0D-038A-9A8CE75E0984}"/>
          </ac:spMkLst>
        </pc:spChg>
        <pc:spChg chg="ord">
          <ac:chgData name="Ketelyn Medina" userId="4342a56e1256850b" providerId="LiveId" clId="{D9E85A92-43FB-436A-B1D2-0C6858F241BF}" dt="2024-05-07T16:20:30.914" v="1006" actId="167"/>
          <ac:spMkLst>
            <pc:docMk/>
            <pc:sldMk cId="3217687399" sldId="260"/>
            <ac:spMk id="4" creationId="{58F8000D-B1D7-239F-E17C-0742A702F959}"/>
          </ac:spMkLst>
        </pc:spChg>
        <pc:spChg chg="add mod ord">
          <ac:chgData name="Ketelyn Medina" userId="4342a56e1256850b" providerId="LiveId" clId="{D9E85A92-43FB-436A-B1D2-0C6858F241BF}" dt="2024-05-07T16:19:29.695" v="996" actId="167"/>
          <ac:spMkLst>
            <pc:docMk/>
            <pc:sldMk cId="3217687399" sldId="260"/>
            <ac:spMk id="5" creationId="{1F67942C-3B39-17E0-2BA3-BA176E3FB604}"/>
          </ac:spMkLst>
        </pc:spChg>
        <pc:spChg chg="mod ord">
          <ac:chgData name="Ketelyn Medina" userId="4342a56e1256850b" providerId="LiveId" clId="{D9E85A92-43FB-436A-B1D2-0C6858F241BF}" dt="2024-05-07T16:20:47.926" v="1007" actId="14100"/>
          <ac:spMkLst>
            <pc:docMk/>
            <pc:sldMk cId="3217687399" sldId="260"/>
            <ac:spMk id="6" creationId="{BE6CC7C1-64F6-2C22-1D1B-6E38255E38A3}"/>
          </ac:spMkLst>
        </pc:spChg>
        <pc:spChg chg="add mod ord">
          <ac:chgData name="Ketelyn Medina" userId="4342a56e1256850b" providerId="LiveId" clId="{D9E85A92-43FB-436A-B1D2-0C6858F241BF}" dt="2024-05-07T16:20:12.942" v="1001" actId="167"/>
          <ac:spMkLst>
            <pc:docMk/>
            <pc:sldMk cId="3217687399" sldId="260"/>
            <ac:spMk id="7" creationId="{A31D8161-975C-5CE4-112E-7760E94A425C}"/>
          </ac:spMkLst>
        </pc:spChg>
        <pc:spChg chg="add mod ord">
          <ac:chgData name="Ketelyn Medina" userId="4342a56e1256850b" providerId="LiveId" clId="{D9E85A92-43FB-436A-B1D2-0C6858F241BF}" dt="2024-05-07T16:20:01.445" v="998" actId="167"/>
          <ac:spMkLst>
            <pc:docMk/>
            <pc:sldMk cId="3217687399" sldId="260"/>
            <ac:spMk id="8" creationId="{CCB5FA86-C5F7-9AD5-5438-9A50B4F948B6}"/>
          </ac:spMkLst>
        </pc:spChg>
        <pc:spChg chg="add mod ord">
          <ac:chgData name="Ketelyn Medina" userId="4342a56e1256850b" providerId="LiveId" clId="{D9E85A92-43FB-436A-B1D2-0C6858F241BF}" dt="2024-05-07T16:19:57.117" v="997" actId="167"/>
          <ac:spMkLst>
            <pc:docMk/>
            <pc:sldMk cId="3217687399" sldId="260"/>
            <ac:spMk id="9" creationId="{8C91374D-1A0C-C92E-EE9E-555D997B521E}"/>
          </ac:spMkLst>
        </pc:spChg>
        <pc:spChg chg="add mod ord">
          <ac:chgData name="Ketelyn Medina" userId="4342a56e1256850b" providerId="LiveId" clId="{D9E85A92-43FB-436A-B1D2-0C6858F241BF}" dt="2024-05-07T16:20:16.718" v="1002" actId="167"/>
          <ac:spMkLst>
            <pc:docMk/>
            <pc:sldMk cId="3217687399" sldId="260"/>
            <ac:spMk id="10" creationId="{40D125A2-06FA-67AE-0EF2-15991C1863C1}"/>
          </ac:spMkLst>
        </pc:spChg>
        <pc:spChg chg="add mod ord">
          <ac:chgData name="Ketelyn Medina" userId="4342a56e1256850b" providerId="LiveId" clId="{D9E85A92-43FB-436A-B1D2-0C6858F241BF}" dt="2024-05-07T16:20:21.272" v="1003" actId="167"/>
          <ac:spMkLst>
            <pc:docMk/>
            <pc:sldMk cId="3217687399" sldId="260"/>
            <ac:spMk id="11" creationId="{128CF348-720F-CB2D-BF1F-19F031A401F5}"/>
          </ac:spMkLst>
        </pc:spChg>
        <pc:spChg chg="add mod ord">
          <ac:chgData name="Ketelyn Medina" userId="4342a56e1256850b" providerId="LiveId" clId="{D9E85A92-43FB-436A-B1D2-0C6858F241BF}" dt="2024-05-07T16:20:24.938" v="1004" actId="167"/>
          <ac:spMkLst>
            <pc:docMk/>
            <pc:sldMk cId="3217687399" sldId="260"/>
            <ac:spMk id="12" creationId="{07ED9DAE-3BBF-C1EF-06F3-B68140AB8E6A}"/>
          </ac:spMkLst>
        </pc:spChg>
        <pc:spChg chg="add del mod">
          <ac:chgData name="Ketelyn Medina" userId="4342a56e1256850b" providerId="LiveId" clId="{D9E85A92-43FB-436A-B1D2-0C6858F241BF}" dt="2024-05-07T16:19:23.394" v="995" actId="478"/>
          <ac:spMkLst>
            <pc:docMk/>
            <pc:sldMk cId="3217687399" sldId="260"/>
            <ac:spMk id="13" creationId="{DD9F4A79-57EA-BA27-DF04-A37C00D5832C}"/>
          </ac:spMkLst>
        </pc:spChg>
        <pc:spChg chg="add del mod">
          <ac:chgData name="Ketelyn Medina" userId="4342a56e1256850b" providerId="LiveId" clId="{D9E85A92-43FB-436A-B1D2-0C6858F241BF}" dt="2024-05-07T16:19:12.846" v="991" actId="478"/>
          <ac:spMkLst>
            <pc:docMk/>
            <pc:sldMk cId="3217687399" sldId="260"/>
            <ac:spMk id="14" creationId="{5086C940-5354-330B-F6CE-DBAF8CC088FE}"/>
          </ac:spMkLst>
        </pc:spChg>
        <pc:spChg chg="add del mod">
          <ac:chgData name="Ketelyn Medina" userId="4342a56e1256850b" providerId="LiveId" clId="{D9E85A92-43FB-436A-B1D2-0C6858F241BF}" dt="2024-05-07T16:18:51.312" v="983" actId="478"/>
          <ac:spMkLst>
            <pc:docMk/>
            <pc:sldMk cId="3217687399" sldId="260"/>
            <ac:spMk id="15" creationId="{567BF975-F8A7-A1B7-60A9-EA3CDA005560}"/>
          </ac:spMkLst>
        </pc:spChg>
        <pc:spChg chg="add mod ord">
          <ac:chgData name="Ketelyn Medina" userId="4342a56e1256850b" providerId="LiveId" clId="{D9E85A92-43FB-436A-B1D2-0C6858F241BF}" dt="2024-05-07T16:26:08.233" v="1023" actId="207"/>
          <ac:spMkLst>
            <pc:docMk/>
            <pc:sldMk cId="3217687399" sldId="260"/>
            <ac:spMk id="16" creationId="{FC50B9CC-2BF4-6D9D-F126-D410EE0E884F}"/>
          </ac:spMkLst>
        </pc:spChg>
        <pc:spChg chg="add del mod">
          <ac:chgData name="Ketelyn Medina" userId="4342a56e1256850b" providerId="LiveId" clId="{D9E85A92-43FB-436A-B1D2-0C6858F241BF}" dt="2024-05-07T16:18:59.469" v="985" actId="478"/>
          <ac:spMkLst>
            <pc:docMk/>
            <pc:sldMk cId="3217687399" sldId="260"/>
            <ac:spMk id="17" creationId="{445E026F-9876-06AB-9375-1F478565C0F6}"/>
          </ac:spMkLst>
        </pc:spChg>
        <pc:spChg chg="add del mod">
          <ac:chgData name="Ketelyn Medina" userId="4342a56e1256850b" providerId="LiveId" clId="{D9E85A92-43FB-436A-B1D2-0C6858F241BF}" dt="2024-05-07T16:19:04.297" v="987" actId="478"/>
          <ac:spMkLst>
            <pc:docMk/>
            <pc:sldMk cId="3217687399" sldId="260"/>
            <ac:spMk id="18" creationId="{C73903AA-132B-387F-8CD7-69F90DCDE545}"/>
          </ac:spMkLst>
        </pc:spChg>
        <pc:spChg chg="add mod ord">
          <ac:chgData name="Ketelyn Medina" userId="4342a56e1256850b" providerId="LiveId" clId="{D9E85A92-43FB-436A-B1D2-0C6858F241BF}" dt="2024-05-07T16:22:15.885" v="1016" actId="207"/>
          <ac:spMkLst>
            <pc:docMk/>
            <pc:sldMk cId="3217687399" sldId="260"/>
            <ac:spMk id="19" creationId="{42178DCA-7B1C-25AB-D3D7-DE53E37666C7}"/>
          </ac:spMkLst>
        </pc:spChg>
        <pc:spChg chg="add del mod ord">
          <ac:chgData name="Ketelyn Medina" userId="4342a56e1256850b" providerId="LiveId" clId="{D9E85A92-43FB-436A-B1D2-0C6858F241BF}" dt="2024-05-07T16:29:58.665" v="1025" actId="207"/>
          <ac:spMkLst>
            <pc:docMk/>
            <pc:sldMk cId="3217687399" sldId="260"/>
            <ac:spMk id="20" creationId="{0B4C7E1A-FFF7-7D96-FE6B-BB3CD3336940}"/>
          </ac:spMkLst>
        </pc:spChg>
        <pc:spChg chg="add del mod ord">
          <ac:chgData name="Ketelyn Medina" userId="4342a56e1256850b" providerId="LiveId" clId="{D9E85A92-43FB-436A-B1D2-0C6858F241BF}" dt="2024-05-07T16:18:49.562" v="982" actId="167"/>
          <ac:spMkLst>
            <pc:docMk/>
            <pc:sldMk cId="3217687399" sldId="260"/>
            <ac:spMk id="21" creationId="{5F762677-6D30-7ADD-E92D-B81CAF82B8A8}"/>
          </ac:spMkLst>
        </pc:spChg>
        <pc:spChg chg="add del mod ord">
          <ac:chgData name="Ketelyn Medina" userId="4342a56e1256850b" providerId="LiveId" clId="{D9E85A92-43FB-436A-B1D2-0C6858F241BF}" dt="2024-05-07T16:22:37.736" v="1018" actId="207"/>
          <ac:spMkLst>
            <pc:docMk/>
            <pc:sldMk cId="3217687399" sldId="260"/>
            <ac:spMk id="22" creationId="{ABDF9F3E-CF4E-72B1-7281-892A79FA6A28}"/>
          </ac:spMkLst>
        </pc:spChg>
        <pc:spChg chg="add mod ord">
          <ac:chgData name="Ketelyn Medina" userId="4342a56e1256850b" providerId="LiveId" clId="{D9E85A92-43FB-436A-B1D2-0C6858F241BF}" dt="2024-05-07T16:18:58.048" v="984" actId="167"/>
          <ac:spMkLst>
            <pc:docMk/>
            <pc:sldMk cId="3217687399" sldId="260"/>
            <ac:spMk id="23" creationId="{09D0907B-4BD7-DA71-2D40-0B33D62EF878}"/>
          </ac:spMkLst>
        </pc:spChg>
      </pc:sldChg>
      <pc:sldChg chg="addSp delSp modSp add del mod modTransition modAnim">
        <pc:chgData name="Ketelyn Medina" userId="4342a56e1256850b" providerId="LiveId" clId="{D9E85A92-43FB-436A-B1D2-0C6858F241BF}" dt="2024-05-08T20:38:11.816" v="6235"/>
        <pc:sldMkLst>
          <pc:docMk/>
          <pc:sldMk cId="794604691" sldId="261"/>
        </pc:sldMkLst>
        <pc:spChg chg="mod topLvl">
          <ac:chgData name="Ketelyn Medina" userId="4342a56e1256850b" providerId="LiveId" clId="{D9E85A92-43FB-436A-B1D2-0C6858F241BF}" dt="2024-05-08T20:26:56.060" v="5697" actId="1076"/>
          <ac:spMkLst>
            <pc:docMk/>
            <pc:sldMk cId="794604691" sldId="261"/>
            <ac:spMk id="2" creationId="{6E73C384-412E-C240-10DE-97DB56BCCF1C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3" creationId="{0715533D-8C5D-AA0D-038A-9A8CE75E0984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8T20:26:51.925" v="5696" actId="478"/>
          <ac:spMkLst>
            <pc:docMk/>
            <pc:sldMk cId="794604691" sldId="261"/>
            <ac:spMk id="5" creationId="{5FD85186-3489-EF74-5D36-9CF02FD260A2}"/>
          </ac:spMkLst>
        </pc:spChg>
        <pc:spChg chg="mod topLvl">
          <ac:chgData name="Ketelyn Medina" userId="4342a56e1256850b" providerId="LiveId" clId="{D9E85A92-43FB-436A-B1D2-0C6858F241BF}" dt="2024-05-08T20:36:09.500" v="6202" actId="1076"/>
          <ac:spMkLst>
            <pc:docMk/>
            <pc:sldMk cId="794604691" sldId="261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20:31:44.073" v="5759" actId="20577"/>
          <ac:spMkLst>
            <pc:docMk/>
            <pc:sldMk cId="794604691" sldId="261"/>
            <ac:spMk id="7" creationId="{890034E1-7353-F5D1-6AC1-A78C6EF85196}"/>
          </ac:spMkLst>
        </pc:spChg>
        <pc:spChg chg="add mod">
          <ac:chgData name="Ketelyn Medina" userId="4342a56e1256850b" providerId="LiveId" clId="{D9E85A92-43FB-436A-B1D2-0C6858F241BF}" dt="2024-05-08T20:30:31.232" v="5737" actId="14100"/>
          <ac:spMkLst>
            <pc:docMk/>
            <pc:sldMk cId="794604691" sldId="261"/>
            <ac:spMk id="8" creationId="{B13FD65F-9991-BDA2-1B6A-07674B682928}"/>
          </ac:spMkLst>
        </pc:spChg>
        <pc:spChg chg="add del mod">
          <ac:chgData name="Ketelyn Medina" userId="4342a56e1256850b" providerId="LiveId" clId="{D9E85A92-43FB-436A-B1D2-0C6858F241BF}" dt="2024-05-08T20:35:15.602" v="6157" actId="478"/>
          <ac:spMkLst>
            <pc:docMk/>
            <pc:sldMk cId="794604691" sldId="261"/>
            <ac:spMk id="9" creationId="{C9171D84-172C-96D0-1731-F6E54A1C949F}"/>
          </ac:spMkLst>
        </pc:spChg>
        <pc:spChg chg="add del mod">
          <ac:chgData name="Ketelyn Medina" userId="4342a56e1256850b" providerId="LiveId" clId="{D9E85A92-43FB-436A-B1D2-0C6858F241BF}" dt="2024-05-08T20:35:01.561" v="6151" actId="478"/>
          <ac:spMkLst>
            <pc:docMk/>
            <pc:sldMk cId="794604691" sldId="261"/>
            <ac:spMk id="10" creationId="{7883246D-DA9A-4A04-2DCA-68BCEAAD842D}"/>
          </ac:spMkLst>
        </pc:spChg>
        <pc:spChg chg="add mod">
          <ac:chgData name="Ketelyn Medina" userId="4342a56e1256850b" providerId="LiveId" clId="{D9E85A92-43FB-436A-B1D2-0C6858F241BF}" dt="2024-05-08T20:37:05.095" v="6225" actId="1076"/>
          <ac:spMkLst>
            <pc:docMk/>
            <pc:sldMk cId="794604691" sldId="261"/>
            <ac:spMk id="11" creationId="{C6CA56A7-700F-71BD-F2E2-67321B1AD86D}"/>
          </ac:spMkLst>
        </pc:spChg>
        <pc:spChg chg="add mod">
          <ac:chgData name="Ketelyn Medina" userId="4342a56e1256850b" providerId="LiveId" clId="{D9E85A92-43FB-436A-B1D2-0C6858F241BF}" dt="2024-05-08T20:36:53.577" v="6218" actId="1035"/>
          <ac:spMkLst>
            <pc:docMk/>
            <pc:sldMk cId="794604691" sldId="261"/>
            <ac:spMk id="12" creationId="{B0AAAE6B-3FC5-F0D4-1698-804A7AAEF945}"/>
          </ac:spMkLst>
        </pc:spChg>
        <pc:spChg chg="add mod">
          <ac:chgData name="Ketelyn Medina" userId="4342a56e1256850b" providerId="LiveId" clId="{D9E85A92-43FB-436A-B1D2-0C6858F241BF}" dt="2024-05-08T20:36:44.439" v="6207" actId="1076"/>
          <ac:spMkLst>
            <pc:docMk/>
            <pc:sldMk cId="794604691" sldId="261"/>
            <ac:spMk id="13" creationId="{FB636928-0B8A-312D-4985-0049E3481CA1}"/>
          </ac:spMkLst>
        </pc:spChg>
        <pc:spChg chg="add mod">
          <ac:chgData name="Ketelyn Medina" userId="4342a56e1256850b" providerId="LiveId" clId="{D9E85A92-43FB-436A-B1D2-0C6858F241BF}" dt="2024-05-08T20:35:32.463" v="6159" actId="1076"/>
          <ac:spMkLst>
            <pc:docMk/>
            <pc:sldMk cId="794604691" sldId="261"/>
            <ac:spMk id="14" creationId="{B4C70F88-BFF3-D177-CBF0-93BA7488716C}"/>
          </ac:spMkLst>
        </pc:spChg>
        <pc:spChg chg="add mod">
          <ac:chgData name="Ketelyn Medina" userId="4342a56e1256850b" providerId="LiveId" clId="{D9E85A92-43FB-436A-B1D2-0C6858F241BF}" dt="2024-05-08T20:35:59.033" v="6200" actId="1037"/>
          <ac:spMkLst>
            <pc:docMk/>
            <pc:sldMk cId="794604691" sldId="261"/>
            <ac:spMk id="15" creationId="{5CE673CA-137E-8936-FA7A-ACAE1B153C63}"/>
          </ac:spMkLst>
        </pc:spChg>
        <pc:spChg chg="add mod">
          <ac:chgData name="Ketelyn Medina" userId="4342a56e1256850b" providerId="LiveId" clId="{D9E85A92-43FB-436A-B1D2-0C6858F241BF}" dt="2024-05-08T20:36:30.769" v="6205" actId="1076"/>
          <ac:spMkLst>
            <pc:docMk/>
            <pc:sldMk cId="794604691" sldId="261"/>
            <ac:spMk id="16" creationId="{28678650-30CD-EAE6-1A26-4A854B7E5F07}"/>
          </ac:spMkLst>
        </pc:spChg>
        <pc:spChg chg="add mod">
          <ac:chgData name="Ketelyn Medina" userId="4342a56e1256850b" providerId="LiveId" clId="{D9E85A92-43FB-436A-B1D2-0C6858F241BF}" dt="2024-05-08T20:36:23.261" v="6204" actId="1076"/>
          <ac:spMkLst>
            <pc:docMk/>
            <pc:sldMk cId="794604691" sldId="261"/>
            <ac:spMk id="17" creationId="{BBA986E3-9441-2765-E607-5D5D0C91AC4F}"/>
          </ac:spMkLst>
        </pc:spChg>
        <pc:spChg chg="add mod">
          <ac:chgData name="Ketelyn Medina" userId="4342a56e1256850b" providerId="LiveId" clId="{D9E85A92-43FB-436A-B1D2-0C6858F241BF}" dt="2024-05-08T20:36:17.904" v="6203" actId="1076"/>
          <ac:spMkLst>
            <pc:docMk/>
            <pc:sldMk cId="794604691" sldId="261"/>
            <ac:spMk id="18" creationId="{44B19C0B-EA94-0942-E9BD-08F9C67C974B}"/>
          </ac:spMkLst>
        </pc:spChg>
        <pc:grpChg chg="add del mod">
          <ac:chgData name="Ketelyn Medina" userId="4342a56e1256850b" providerId="LiveId" clId="{D9E85A92-43FB-436A-B1D2-0C6858F241BF}" dt="2024-05-07T16:02:13.297" v="792" actId="164"/>
          <ac:grpSpMkLst>
            <pc:docMk/>
            <pc:sldMk cId="794604691" sldId="261"/>
            <ac:grpSpMk id="5" creationId="{1C263221-D3DA-5796-6A2D-C4CBF1C2C7D9}"/>
          </ac:grpSpMkLst>
        </pc:grpChg>
        <pc:grpChg chg="add del mod">
          <ac:chgData name="Ketelyn Medina" userId="4342a56e1256850b" providerId="LiveId" clId="{D9E85A92-43FB-436A-B1D2-0C6858F241BF}" dt="2024-05-07T16:01:37.713" v="784" actId="164"/>
          <ac:grpSpMkLst>
            <pc:docMk/>
            <pc:sldMk cId="794604691" sldId="261"/>
            <ac:grpSpMk id="7" creationId="{63DBF134-B6CD-E6FC-35B3-FB24980CF7F4}"/>
          </ac:grpSpMkLst>
        </pc:grpChg>
        <pc:grpChg chg="add del mod">
          <ac:chgData name="Ketelyn Medina" userId="4342a56e1256850b" providerId="LiveId" clId="{D9E85A92-43FB-436A-B1D2-0C6858F241BF}" dt="2024-05-07T16:06:05.164" v="838" actId="165"/>
          <ac:grpSpMkLst>
            <pc:docMk/>
            <pc:sldMk cId="794604691" sldId="261"/>
            <ac:grpSpMk id="8" creationId="{A3FDA431-67D2-3255-389C-E32B66088185}"/>
          </ac:grpSpMkLst>
        </pc:grpChg>
      </pc:sldChg>
      <pc:sldChg chg="addSp delSp modSp add mod modTransition modAnim">
        <pc:chgData name="Ketelyn Medina" userId="4342a56e1256850b" providerId="LiveId" clId="{D9E85A92-43FB-436A-B1D2-0C6858F241BF}" dt="2024-05-08T15:02:24.471" v="4941" actId="2711"/>
        <pc:sldMkLst>
          <pc:docMk/>
          <pc:sldMk cId="3892922605" sldId="262"/>
        </pc:sldMkLst>
        <pc:spChg chg="mod topLvl">
          <ac:chgData name="Ketelyn Medina" userId="4342a56e1256850b" providerId="LiveId" clId="{D9E85A92-43FB-436A-B1D2-0C6858F241BF}" dt="2024-05-08T15:00:56.735" v="4923" actId="2711"/>
          <ac:spMkLst>
            <pc:docMk/>
            <pc:sldMk cId="3892922605" sldId="262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6:36:58.987" v="1065" actId="478"/>
          <ac:spMkLst>
            <pc:docMk/>
            <pc:sldMk cId="3892922605" sldId="262"/>
            <ac:spMk id="3" creationId="{0715533D-8C5D-AA0D-038A-9A8CE75E0984}"/>
          </ac:spMkLst>
        </pc:spChg>
        <pc:spChg chg="add del mod">
          <ac:chgData name="Ketelyn Medina" userId="4342a56e1256850b" providerId="LiveId" clId="{D9E85A92-43FB-436A-B1D2-0C6858F241BF}" dt="2024-05-07T16:36:55.927" v="1064" actId="14100"/>
          <ac:spMkLst>
            <pc:docMk/>
            <pc:sldMk cId="3892922605" sldId="262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2:24.471" v="4941" actId="2711"/>
          <ac:spMkLst>
            <pc:docMk/>
            <pc:sldMk cId="3892922605" sldId="262"/>
            <ac:spMk id="5" creationId="{EE16C13B-9DAB-242A-F940-D0BEC83D2135}"/>
          </ac:spMkLst>
        </pc:spChg>
        <pc:spChg chg="mod">
          <ac:chgData name="Ketelyn Medina" userId="4342a56e1256850b" providerId="LiveId" clId="{D9E85A92-43FB-436A-B1D2-0C6858F241BF}" dt="2024-05-08T15:01:32.248" v="4928" actId="1076"/>
          <ac:spMkLst>
            <pc:docMk/>
            <pc:sldMk cId="3892922605" sldId="262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15:02:11.691" v="4939" actId="27636"/>
          <ac:spMkLst>
            <pc:docMk/>
            <pc:sldMk cId="3892922605" sldId="262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15:01:56.612" v="4933" actId="2711"/>
          <ac:spMkLst>
            <pc:docMk/>
            <pc:sldMk cId="3892922605" sldId="262"/>
            <ac:spMk id="8" creationId="{4F6A3016-5876-FFE9-8F30-61DDFD857DB4}"/>
          </ac:spMkLst>
        </pc:spChg>
        <pc:spChg chg="add mod">
          <ac:chgData name="Ketelyn Medina" userId="4342a56e1256850b" providerId="LiveId" clId="{D9E85A92-43FB-436A-B1D2-0C6858F241BF}" dt="2024-05-08T15:01:11.556" v="4925" actId="403"/>
          <ac:spMkLst>
            <pc:docMk/>
            <pc:sldMk cId="3892922605" sldId="262"/>
            <ac:spMk id="9" creationId="{2D516681-A543-7554-C0B7-CCE549EED5AD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8T15:01:35.878" v="4929" actId="403"/>
          <ac:spMkLst>
            <pc:docMk/>
            <pc:sldMk cId="3892922605" sldId="262"/>
            <ac:spMk id="11" creationId="{D7650939-5152-5970-152A-3D974EF6E6F6}"/>
          </ac:spMkLst>
        </pc:spChg>
        <pc:spChg chg="add mod">
          <ac:chgData name="Ketelyn Medina" userId="4342a56e1256850b" providerId="LiveId" clId="{D9E85A92-43FB-436A-B1D2-0C6858F241BF}" dt="2024-05-08T15:01:44.336" v="4931" actId="2711"/>
          <ac:spMkLst>
            <pc:docMk/>
            <pc:sldMk cId="3892922605" sldId="262"/>
            <ac:spMk id="12" creationId="{A60F9D25-9956-6F93-2D02-61B00050286B}"/>
          </ac:spMkLst>
        </pc:spChg>
        <pc:spChg chg="add del mod">
          <ac:chgData name="Ketelyn Medina" userId="4342a56e1256850b" providerId="LiveId" clId="{D9E85A92-43FB-436A-B1D2-0C6858F241BF}" dt="2024-05-07T16:37:46.488" v="1073" actId="478"/>
          <ac:spMkLst>
            <pc:docMk/>
            <pc:sldMk cId="3892922605" sldId="262"/>
            <ac:spMk id="13" creationId="{230AE32F-0BEA-AE90-BFBF-FD152D17431C}"/>
          </ac:spMkLst>
        </pc:spChg>
        <pc:spChg chg="add mod topLvl modCrop">
          <ac:chgData name="Ketelyn Medina" userId="4342a56e1256850b" providerId="LiveId" clId="{D9E85A92-43FB-436A-B1D2-0C6858F241BF}" dt="2024-05-08T15:00:06.686" v="4922"/>
          <ac:spMkLst>
            <pc:docMk/>
            <pc:sldMk cId="3892922605" sldId="262"/>
            <ac:spMk id="14" creationId="{A5A66F50-D073-1948-EF49-D7263A7C0059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5" creationId="{741520B1-4043-C73E-BDE7-F156CA521061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6" creationId="{2D59B9BE-CBE0-454F-DB11-D74A187134C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7" creationId="{11C47E1F-B23D-7682-52FA-07B6A5834920}"/>
          </ac:spMkLst>
        </pc:spChg>
        <pc:spChg chg="add mod topLvl modCrop">
          <ac:chgData name="Ketelyn Medina" userId="4342a56e1256850b" providerId="LiveId" clId="{D9E85A92-43FB-436A-B1D2-0C6858F241BF}" dt="2024-05-08T14:56:04.869" v="4326" actId="18131"/>
          <ac:spMkLst>
            <pc:docMk/>
            <pc:sldMk cId="3892922605" sldId="262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6:37:52.673" v="1074" actId="478"/>
          <ac:spMkLst>
            <pc:docMk/>
            <pc:sldMk cId="3892922605" sldId="262"/>
            <ac:spMk id="21" creationId="{534876D3-A95F-0A7A-E0A1-629EC59B7534}"/>
          </ac:spMkLst>
        </pc:spChg>
        <pc:grpChg chg="add del mod">
          <ac:chgData name="Ketelyn Medina" userId="4342a56e1256850b" providerId="LiveId" clId="{D9E85A92-43FB-436A-B1D2-0C6858F241BF}" dt="2024-05-07T17:35:24.069" v="1295" actId="165"/>
          <ac:grpSpMkLst>
            <pc:docMk/>
            <pc:sldMk cId="3892922605" sldId="262"/>
            <ac:grpSpMk id="19" creationId="{916B1B10-E95F-90B1-3083-3783D5268B07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2" creationId="{78B4D3F9-B07E-EF1A-BC3E-61A85F918259}"/>
          </ac:grpSpMkLst>
        </pc:grpChg>
        <pc:grpChg chg="add mod">
          <ac:chgData name="Ketelyn Medina" userId="4342a56e1256850b" providerId="LiveId" clId="{D9E85A92-43FB-436A-B1D2-0C6858F241BF}" dt="2024-05-07T17:34:30.331" v="1290" actId="164"/>
          <ac:grpSpMkLst>
            <pc:docMk/>
            <pc:sldMk cId="3892922605" sldId="262"/>
            <ac:grpSpMk id="23" creationId="{B3E9583F-4762-ABB2-2892-13F7BD05638F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4" creationId="{D929ACF5-54D9-7959-865B-0B2F69146E17}"/>
          </ac:grpSpMkLst>
        </pc:grpChg>
        <pc:grpChg chg="add del mod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5" creationId="{11CA793A-4EF6-691A-589B-15891E37FE71}"/>
          </ac:grpSpMkLst>
        </pc:grpChg>
      </pc:sldChg>
      <pc:sldChg chg="addSp delSp modSp add mod modTransition setBg">
        <pc:chgData name="Ketelyn Medina" userId="4342a56e1256850b" providerId="LiveId" clId="{D9E85A92-43FB-436A-B1D2-0C6858F241BF}" dt="2024-05-08T20:24:54.990" v="5582" actId="1076"/>
        <pc:sldMkLst>
          <pc:docMk/>
          <pc:sldMk cId="483305557" sldId="263"/>
        </pc:sldMkLst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2" creationId="{6E73C384-412E-C240-10DE-97DB56BCCF1C}"/>
          </ac:spMkLst>
        </pc:spChg>
        <pc:spChg chg="add mod modCrop">
          <ac:chgData name="Ketelyn Medina" userId="4342a56e1256850b" providerId="LiveId" clId="{D9E85A92-43FB-436A-B1D2-0C6858F241BF}" dt="2024-05-08T15:06:58.088" v="5253" actId="18131"/>
          <ac:spMkLst>
            <pc:docMk/>
            <pc:sldMk cId="483305557" sldId="263"/>
            <ac:spMk id="3" creationId="{1FFDDB15-655C-49CE-E043-B38408C786D5}"/>
          </ac:spMkLst>
        </pc:spChg>
        <pc:spChg chg="add del mod topLvl">
          <ac:chgData name="Ketelyn Medina" userId="4342a56e1256850b" providerId="LiveId" clId="{D9E85A92-43FB-436A-B1D2-0C6858F241BF}" dt="2024-05-07T17:29:51.238" v="1212" actId="478"/>
          <ac:spMkLst>
            <pc:docMk/>
            <pc:sldMk cId="483305557" sldId="263"/>
            <ac:spMk id="3" creationId="{F0FFF003-4ED0-06CE-4043-C67B6FAD779A}"/>
          </ac:spMkLst>
        </pc:spChg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9:01.051" v="5297" actId="207"/>
          <ac:spMkLst>
            <pc:docMk/>
            <pc:sldMk cId="483305557" sldId="263"/>
            <ac:spMk id="5" creationId="{3A34CE0C-A8A1-4F63-4C56-6DFC6CD1773E}"/>
          </ac:spMkLst>
        </pc:spChg>
        <pc:spChg chg="del">
          <ac:chgData name="Ketelyn Medina" userId="4342a56e1256850b" providerId="LiveId" clId="{D9E85A92-43FB-436A-B1D2-0C6858F241BF}" dt="2024-05-07T17:24:10.844" v="1132" actId="478"/>
          <ac:spMkLst>
            <pc:docMk/>
            <pc:sldMk cId="483305557" sldId="263"/>
            <ac:spMk id="5" creationId="{EE16C13B-9DAB-242A-F940-D0BEC83D2135}"/>
          </ac:spMkLst>
        </pc:spChg>
        <pc:spChg chg="add del mod ord">
          <ac:chgData name="Ketelyn Medina" userId="4342a56e1256850b" providerId="LiveId" clId="{D9E85A92-43FB-436A-B1D2-0C6858F241BF}" dt="2024-05-07T17:30:33.939" v="1221" actId="1076"/>
          <ac:spMkLst>
            <pc:docMk/>
            <pc:sldMk cId="483305557" sldId="263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17:24:12.733" v="1133" actId="478"/>
          <ac:spMkLst>
            <pc:docMk/>
            <pc:sldMk cId="483305557" sldId="263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20:24:49.270" v="5580" actId="1076"/>
          <ac:spMkLst>
            <pc:docMk/>
            <pc:sldMk cId="483305557" sldId="263"/>
            <ac:spMk id="7" creationId="{8712AE70-9601-4D3B-0736-8E07341D67C6}"/>
          </ac:spMkLst>
        </pc:spChg>
        <pc:spChg chg="add mod">
          <ac:chgData name="Ketelyn Medina" userId="4342a56e1256850b" providerId="LiveId" clId="{D9E85A92-43FB-436A-B1D2-0C6858F241BF}" dt="2024-05-08T20:24:54.990" v="5582" actId="1076"/>
          <ac:spMkLst>
            <pc:docMk/>
            <pc:sldMk cId="483305557" sldId="263"/>
            <ac:spMk id="8" creationId="{29FC072E-A708-696D-E9D7-35BBC9A724B7}"/>
          </ac:spMkLst>
        </pc:spChg>
        <pc:spChg chg="del">
          <ac:chgData name="Ketelyn Medina" userId="4342a56e1256850b" providerId="LiveId" clId="{D9E85A92-43FB-436A-B1D2-0C6858F241BF}" dt="2024-05-07T17:24:50.285" v="1143" actId="478"/>
          <ac:spMkLst>
            <pc:docMk/>
            <pc:sldMk cId="483305557" sldId="263"/>
            <ac:spMk id="8" creationId="{4F6A3016-5876-FFE9-8F30-61DDFD857DB4}"/>
          </ac:spMkLst>
        </pc:spChg>
        <pc:spChg chg="del mod">
          <ac:chgData name="Ketelyn Medina" userId="4342a56e1256850b" providerId="LiveId" clId="{D9E85A92-43FB-436A-B1D2-0C6858F241BF}" dt="2024-05-07T17:24:48.247" v="1142" actId="478"/>
          <ac:spMkLst>
            <pc:docMk/>
            <pc:sldMk cId="483305557" sldId="263"/>
            <ac:spMk id="9" creationId="{2D516681-A543-7554-C0B7-CCE549EED5AD}"/>
          </ac:spMkLst>
        </pc:spChg>
        <pc:spChg chg="mod ord topLvl">
          <ac:chgData name="Ketelyn Medina" userId="4342a56e1256850b" providerId="LiveId" clId="{D9E85A92-43FB-436A-B1D2-0C6858F241BF}" dt="2024-05-08T15:03:31.530" v="4954" actId="1076"/>
          <ac:spMkLst>
            <pc:docMk/>
            <pc:sldMk cId="483305557" sldId="263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17:24:04.936" v="1129" actId="478"/>
          <ac:spMkLst>
            <pc:docMk/>
            <pc:sldMk cId="483305557" sldId="263"/>
            <ac:spMk id="11" creationId="{D7650939-5152-5970-152A-3D974EF6E6F6}"/>
          </ac:spMkLst>
        </pc:spChg>
        <pc:spChg chg="del mod">
          <ac:chgData name="Ketelyn Medina" userId="4342a56e1256850b" providerId="LiveId" clId="{D9E85A92-43FB-436A-B1D2-0C6858F241BF}" dt="2024-05-07T17:24:08.872" v="1131" actId="478"/>
          <ac:spMkLst>
            <pc:docMk/>
            <pc:sldMk cId="483305557" sldId="263"/>
            <ac:spMk id="12" creationId="{A60F9D25-9956-6F93-2D02-61B00050286B}"/>
          </ac:spMkLst>
        </pc:spChg>
        <pc:spChg chg="del mod topLvl">
          <ac:chgData name="Ketelyn Medina" userId="4342a56e1256850b" providerId="LiveId" clId="{D9E85A92-43FB-436A-B1D2-0C6858F241BF}" dt="2024-05-07T17:24:43.259" v="1140" actId="478"/>
          <ac:spMkLst>
            <pc:docMk/>
            <pc:sldMk cId="483305557" sldId="263"/>
            <ac:spMk id="14" creationId="{A5A66F50-D073-1948-EF49-D7263A7C0059}"/>
          </ac:spMkLst>
        </pc:spChg>
        <pc:spChg chg="del mod topLvl">
          <ac:chgData name="Ketelyn Medina" userId="4342a56e1256850b" providerId="LiveId" clId="{D9E85A92-43FB-436A-B1D2-0C6858F241BF}" dt="2024-05-07T17:23:51.999" v="1122" actId="478"/>
          <ac:spMkLst>
            <pc:docMk/>
            <pc:sldMk cId="483305557" sldId="263"/>
            <ac:spMk id="15" creationId="{741520B1-4043-C73E-BDE7-F156CA521061}"/>
          </ac:spMkLst>
        </pc:spChg>
        <pc:spChg chg="del mod topLvl">
          <ac:chgData name="Ketelyn Medina" userId="4342a56e1256850b" providerId="LiveId" clId="{D9E85A92-43FB-436A-B1D2-0C6858F241BF}" dt="2024-05-07T17:23:52.813" v="1123" actId="478"/>
          <ac:spMkLst>
            <pc:docMk/>
            <pc:sldMk cId="483305557" sldId="263"/>
            <ac:spMk id="16" creationId="{2D59B9BE-CBE0-454F-DB11-D74A187134C0}"/>
          </ac:spMkLst>
        </pc:spChg>
        <pc:spChg chg="del mod topLvl">
          <ac:chgData name="Ketelyn Medina" userId="4342a56e1256850b" providerId="LiveId" clId="{D9E85A92-43FB-436A-B1D2-0C6858F241BF}" dt="2024-05-07T17:23:50.845" v="1121" actId="478"/>
          <ac:spMkLst>
            <pc:docMk/>
            <pc:sldMk cId="483305557" sldId="263"/>
            <ac:spMk id="17" creationId="{11C47E1F-B23D-7682-52FA-07B6A5834920}"/>
          </ac:spMkLst>
        </pc:spChg>
        <pc:spChg chg="del mod topLvl">
          <ac:chgData name="Ketelyn Medina" userId="4342a56e1256850b" providerId="LiveId" clId="{D9E85A92-43FB-436A-B1D2-0C6858F241BF}" dt="2024-05-07T17:23:53.381" v="1124" actId="478"/>
          <ac:spMkLst>
            <pc:docMk/>
            <pc:sldMk cId="483305557" sldId="263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7:33:05.094" v="1287" actId="478"/>
          <ac:spMkLst>
            <pc:docMk/>
            <pc:sldMk cId="483305557" sldId="263"/>
            <ac:spMk id="20" creationId="{78BDC4B2-A370-6794-5BE9-06774C17CCC0}"/>
          </ac:spMkLst>
        </pc:spChg>
        <pc:spChg chg="add del">
          <ac:chgData name="Ketelyn Medina" userId="4342a56e1256850b" providerId="LiveId" clId="{D9E85A92-43FB-436A-B1D2-0C6858F241BF}" dt="2024-05-07T22:26:15.959" v="3519" actId="478"/>
          <ac:spMkLst>
            <pc:docMk/>
            <pc:sldMk cId="483305557" sldId="263"/>
            <ac:spMk id="21" creationId="{4BE90C0E-6992-5116-6831-905E07928934}"/>
          </ac:spMkLst>
        </pc:spChg>
        <pc:spChg chg="add mod">
          <ac:chgData name="Ketelyn Medina" userId="4342a56e1256850b" providerId="LiveId" clId="{D9E85A92-43FB-436A-B1D2-0C6858F241BF}" dt="2024-05-08T15:08:54.852" v="5282" actId="207"/>
          <ac:spMkLst>
            <pc:docMk/>
            <pc:sldMk cId="483305557" sldId="263"/>
            <ac:spMk id="22" creationId="{550E678C-F3AF-DAC6-7F00-826FD589BBEB}"/>
          </ac:spMkLst>
        </pc:spChg>
        <pc:grpChg chg="add del mod">
          <ac:chgData name="Ketelyn Medina" userId="4342a56e1256850b" providerId="LiveId" clId="{D9E85A92-43FB-436A-B1D2-0C6858F241BF}" dt="2024-05-07T17:28:17.444" v="1193" actId="165"/>
          <ac:grpSpMkLst>
            <pc:docMk/>
            <pc:sldMk cId="483305557" sldId="263"/>
            <ac:grpSpMk id="13" creationId="{52856ED8-F323-BA07-2A76-BF279AD784FB}"/>
          </ac:grpSpMkLst>
        </pc:grpChg>
        <pc:grpChg chg="del">
          <ac:chgData name="Ketelyn Medina" userId="4342a56e1256850b" providerId="LiveId" clId="{D9E85A92-43FB-436A-B1D2-0C6858F241BF}" dt="2024-05-07T17:23:47.798" v="1120" actId="165"/>
          <ac:grpSpMkLst>
            <pc:docMk/>
            <pc:sldMk cId="483305557" sldId="263"/>
            <ac:grpSpMk id="19" creationId="{916B1B10-E95F-90B1-3083-3783D5268B07}"/>
          </ac:grpSpMkLst>
        </pc:grpChg>
      </pc:sldChg>
      <pc:sldChg chg="addSp delSp modSp add del mod">
        <pc:chgData name="Ketelyn Medina" userId="4342a56e1256850b" providerId="LiveId" clId="{D9E85A92-43FB-436A-B1D2-0C6858F241BF}" dt="2024-05-07T20:32:54.973" v="2506" actId="47"/>
        <pc:sldMkLst>
          <pc:docMk/>
          <pc:sldMk cId="3194406051" sldId="264"/>
        </pc:sldMkLst>
        <pc:spChg chg="mod">
          <ac:chgData name="Ketelyn Medina" userId="4342a56e1256850b" providerId="LiveId" clId="{D9E85A92-43FB-436A-B1D2-0C6858F241BF}" dt="2024-05-07T17:39:55.781" v="1377" actId="1037"/>
          <ac:spMkLst>
            <pc:docMk/>
            <pc:sldMk cId="3194406051" sldId="264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8:24:14.854" v="1900" actId="478"/>
          <ac:spMkLst>
            <pc:docMk/>
            <pc:sldMk cId="3194406051" sldId="264"/>
            <ac:spMk id="3" creationId="{2A2DA6FC-3D64-A7D2-4FA8-467C9F3B17D1}"/>
          </ac:spMkLst>
        </pc:spChg>
        <pc:spChg chg="mod">
          <ac:chgData name="Ketelyn Medina" userId="4342a56e1256850b" providerId="LiveId" clId="{D9E85A92-43FB-436A-B1D2-0C6858F241BF}" dt="2024-05-07T18:15:58.534" v="1717" actId="1076"/>
          <ac:spMkLst>
            <pc:docMk/>
            <pc:sldMk cId="3194406051" sldId="264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7T18:18:45.667" v="1773" actId="478"/>
          <ac:spMkLst>
            <pc:docMk/>
            <pc:sldMk cId="3194406051" sldId="264"/>
            <ac:spMk id="5" creationId="{D4B54D7B-40AE-9389-1CF5-08BDB08A974C}"/>
          </ac:spMkLst>
        </pc:spChg>
        <pc:spChg chg="mod">
          <ac:chgData name="Ketelyn Medina" userId="4342a56e1256850b" providerId="LiveId" clId="{D9E85A92-43FB-436A-B1D2-0C6858F241BF}" dt="2024-05-07T18:16:03.488" v="1719" actId="14100"/>
          <ac:spMkLst>
            <pc:docMk/>
            <pc:sldMk cId="3194406051" sldId="264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8" creationId="{A802C410-85E6-EE9D-8DA6-77952303C66F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9" creationId="{0CE385A7-5FAF-349F-4643-122AE5C7666D}"/>
          </ac:spMkLst>
        </pc:spChg>
        <pc:spChg chg="add del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1" creationId="{BDA2E373-78BA-5A57-798D-81F66B2F936A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2" creationId="{8CA97F60-D7D9-0F61-1F1B-D1A525376B54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3" creationId="{05DC4F2F-AFB4-66E7-D689-CDCAC6EFE283}"/>
          </ac:spMkLst>
        </pc:spChg>
        <pc:spChg chg="add mod ord">
          <ac:chgData name="Ketelyn Medina" userId="4342a56e1256850b" providerId="LiveId" clId="{D9E85A92-43FB-436A-B1D2-0C6858F241BF}" dt="2024-05-07T18:24:27.256" v="1907" actId="207"/>
          <ac:spMkLst>
            <pc:docMk/>
            <pc:sldMk cId="3194406051" sldId="264"/>
            <ac:spMk id="16" creationId="{0DF4FF01-B120-FD78-2996-3AC9027670D1}"/>
          </ac:spMkLst>
        </pc:spChg>
        <pc:spChg chg="add del mod">
          <ac:chgData name="Ketelyn Medina" userId="4342a56e1256850b" providerId="LiveId" clId="{D9E85A92-43FB-436A-B1D2-0C6858F241BF}" dt="2024-05-07T18:24:17.531" v="1901" actId="478"/>
          <ac:spMkLst>
            <pc:docMk/>
            <pc:sldMk cId="3194406051" sldId="264"/>
            <ac:spMk id="19" creationId="{54D4F4D2-5B76-3DD7-AACB-94E1213D0D09}"/>
          </ac:spMkLst>
        </pc:spChg>
        <pc:grpChg chg="add mod">
          <ac:chgData name="Ketelyn Medina" userId="4342a56e1256850b" providerId="LiveId" clId="{D9E85A92-43FB-436A-B1D2-0C6858F241BF}" dt="2024-05-07T18:22:24.536" v="1885" actId="164"/>
          <ac:grpSpMkLst>
            <pc:docMk/>
            <pc:sldMk cId="3194406051" sldId="264"/>
            <ac:grpSpMk id="14" creationId="{139E8791-D0C8-EC56-0B9B-4827FDC95B02}"/>
          </ac:grpSpMkLst>
        </pc:grpChg>
        <pc:grpChg chg="add mod">
          <ac:chgData name="Ketelyn Medina" userId="4342a56e1256850b" providerId="LiveId" clId="{D9E85A92-43FB-436A-B1D2-0C6858F241BF}" dt="2024-05-07T18:22:35.919" v="1887" actId="1076"/>
          <ac:grpSpMkLst>
            <pc:docMk/>
            <pc:sldMk cId="3194406051" sldId="264"/>
            <ac:grpSpMk id="15" creationId="{DBD40647-EAB9-5AE6-C675-6A988F43E9F0}"/>
          </ac:grpSpMkLst>
        </pc:grpChg>
        <pc:grpChg chg="add mod">
          <ac:chgData name="Ketelyn Medina" userId="4342a56e1256850b" providerId="LiveId" clId="{D9E85A92-43FB-436A-B1D2-0C6858F241BF}" dt="2024-05-07T18:23:57.516" v="1898" actId="164"/>
          <ac:grpSpMkLst>
            <pc:docMk/>
            <pc:sldMk cId="3194406051" sldId="264"/>
            <ac:grpSpMk id="17" creationId="{CFBA1AF8-8666-1D3C-0258-304C79B55CD8}"/>
          </ac:grpSpMkLst>
        </pc:grpChg>
        <pc:picChg chg="add del mod">
          <ac:chgData name="Ketelyn Medina" userId="4342a56e1256850b" providerId="LiveId" clId="{D9E85A92-43FB-436A-B1D2-0C6858F241BF}" dt="2024-05-07T18:18:42.215" v="1772" actId="478"/>
          <ac:picMkLst>
            <pc:docMk/>
            <pc:sldMk cId="3194406051" sldId="264"/>
            <ac:picMk id="7" creationId="{9D52A793-9443-CA98-AA90-26787B00F121}"/>
          </ac:picMkLst>
        </pc:picChg>
      </pc:sldChg>
      <pc:sldChg chg="modSp add del mod">
        <pc:chgData name="Ketelyn Medina" userId="4342a56e1256850b" providerId="LiveId" clId="{D9E85A92-43FB-436A-B1D2-0C6858F241BF}" dt="2024-05-07T20:43:10.379" v="2616" actId="47"/>
        <pc:sldMkLst>
          <pc:docMk/>
          <pc:sldMk cId="1056326882" sldId="265"/>
        </pc:sldMkLst>
        <pc:spChg chg="mod">
          <ac:chgData name="Ketelyn Medina" userId="4342a56e1256850b" providerId="LiveId" clId="{D9E85A92-43FB-436A-B1D2-0C6858F241BF}" dt="2024-05-07T18:23:39.673" v="1897" actId="1076"/>
          <ac:spMkLst>
            <pc:docMk/>
            <pc:sldMk cId="1056326882" sldId="265"/>
            <ac:spMk id="3" creationId="{2A2DA6FC-3D64-A7D2-4FA8-467C9F3B17D1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20:35:23.917" v="2543" actId="478"/>
        <pc:sldMkLst>
          <pc:docMk/>
          <pc:sldMk cId="2523620922" sldId="266"/>
        </pc:sldMkLst>
        <pc:spChg chg="mod">
          <ac:chgData name="Ketelyn Medina" userId="4342a56e1256850b" providerId="LiveId" clId="{D9E85A92-43FB-436A-B1D2-0C6858F241BF}" dt="2024-05-07T18:26:14.543" v="1953" actId="14100"/>
          <ac:spMkLst>
            <pc:docMk/>
            <pc:sldMk cId="2523620922" sldId="26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8:26:55.077" v="1958" actId="1076"/>
          <ac:spMkLst>
            <pc:docMk/>
            <pc:sldMk cId="2523620922" sldId="266"/>
            <ac:spMk id="3" creationId="{E9EAAC0D-3267-F2BC-74FE-C4931A2A6CFF}"/>
          </ac:spMkLst>
        </pc:spChg>
        <pc:spChg chg="mod">
          <ac:chgData name="Ketelyn Medina" userId="4342a56e1256850b" providerId="LiveId" clId="{D9E85A92-43FB-436A-B1D2-0C6858F241BF}" dt="2024-05-07T18:25:38.199" v="1915" actId="1076"/>
          <ac:spMkLst>
            <pc:docMk/>
            <pc:sldMk cId="2523620922" sldId="266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18:25:17.903" v="1912" actId="14100"/>
          <ac:spMkLst>
            <pc:docMk/>
            <pc:sldMk cId="2523620922" sldId="26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7" creationId="{D6E15E8F-23AD-9519-3160-69F80384BEBD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8" creationId="{24DA7F30-9804-DCCB-9699-2085FBA3C927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9" creationId="{7A294F94-1E46-AC19-2379-DDBBBCED5BD0}"/>
          </ac:spMkLst>
        </pc:spChg>
        <pc:spChg chg="mod">
          <ac:chgData name="Ketelyn Medina" userId="4342a56e1256850b" providerId="LiveId" clId="{D9E85A92-43FB-436A-B1D2-0C6858F241BF}" dt="2024-05-07T18:25:48.724" v="1917" actId="207"/>
          <ac:spMkLst>
            <pc:docMk/>
            <pc:sldMk cId="2523620922" sldId="266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11" creationId="{BF41BD5B-BC73-FC71-3217-1F766EF638A6}"/>
          </ac:spMkLst>
        </pc:spChg>
        <pc:spChg chg="add del mod">
          <ac:chgData name="Ketelyn Medina" userId="4342a56e1256850b" providerId="LiveId" clId="{D9E85A92-43FB-436A-B1D2-0C6858F241BF}" dt="2024-05-07T20:35:23.917" v="2543" actId="478"/>
          <ac:spMkLst>
            <pc:docMk/>
            <pc:sldMk cId="2523620922" sldId="266"/>
            <ac:spMk id="12" creationId="{6DB9316A-3224-E3DE-8755-5B19836A474D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4" creationId="{EDD856A6-7EE7-FDDB-FD1F-9E0E2FB6649C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5" creationId="{DFFABDB5-1FE0-7793-7CAC-E2024E9A9E7E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6" creationId="{B21A0FAC-7B6D-FC1A-31E5-5F70E11C84E7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7" creationId="{F4F1B44F-0A65-BF31-8656-BADD178C44E8}"/>
          </ac:spMkLst>
        </pc:spChg>
        <pc:grpChg chg="add mod">
          <ac:chgData name="Ketelyn Medina" userId="4342a56e1256850b" providerId="LiveId" clId="{D9E85A92-43FB-436A-B1D2-0C6858F241BF}" dt="2024-05-07T18:26:55.077" v="1958" actId="1076"/>
          <ac:grpSpMkLst>
            <pc:docMk/>
            <pc:sldMk cId="2523620922" sldId="266"/>
            <ac:grpSpMk id="5" creationId="{1C226593-A9C4-673E-90B4-5BBA6D09A0D6}"/>
          </ac:grpSpMkLst>
        </pc:grpChg>
        <pc:grpChg chg="add del mod">
          <ac:chgData name="Ketelyn Medina" userId="4342a56e1256850b" providerId="LiveId" clId="{D9E85A92-43FB-436A-B1D2-0C6858F241BF}" dt="2024-05-07T20:35:23.371" v="2542" actId="478"/>
          <ac:grpSpMkLst>
            <pc:docMk/>
            <pc:sldMk cId="2523620922" sldId="266"/>
            <ac:grpSpMk id="13" creationId="{00ED061F-0A68-4CBF-A289-E1611C3E3050}"/>
          </ac:grpSpMkLst>
        </pc:grpChg>
      </pc:sldChg>
      <pc:sldChg chg="addSp delSp modSp add del mod modTransition delAnim modAnim">
        <pc:chgData name="Ketelyn Medina" userId="4342a56e1256850b" providerId="LiveId" clId="{D9E85A92-43FB-436A-B1D2-0C6858F241BF}" dt="2024-05-07T20:32:48.583" v="2504" actId="47"/>
        <pc:sldMkLst>
          <pc:docMk/>
          <pc:sldMk cId="1747762861" sldId="267"/>
        </pc:sldMkLst>
        <pc:spChg chg="mod ord">
          <ac:chgData name="Ketelyn Medina" userId="4342a56e1256850b" providerId="LiveId" clId="{D9E85A92-43FB-436A-B1D2-0C6858F241BF}" dt="2024-05-07T20:31:20.157" v="2490" actId="404"/>
          <ac:spMkLst>
            <pc:docMk/>
            <pc:sldMk cId="1747762861" sldId="267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9:48:39.842" v="1989" actId="478"/>
          <ac:spMkLst>
            <pc:docMk/>
            <pc:sldMk cId="1747762861" sldId="267"/>
            <ac:spMk id="3" creationId="{822EF3EF-D163-AB94-E925-BEF9B9FD94CA}"/>
          </ac:spMkLst>
        </pc:spChg>
        <pc:spChg chg="mod">
          <ac:chgData name="Ketelyn Medina" userId="4342a56e1256850b" providerId="LiveId" clId="{D9E85A92-43FB-436A-B1D2-0C6858F241BF}" dt="2024-05-07T20:25:15.494" v="2431" actId="14100"/>
          <ac:spMkLst>
            <pc:docMk/>
            <pc:sldMk cId="1747762861" sldId="267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7" creationId="{72BD38EC-C48E-9A15-D6E5-A742FF2A2F61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8" creationId="{18C96C03-B129-60F1-9C1A-B69489AAD9BF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9" creationId="{9CBB9F1A-917F-2CC5-0937-18661ABD430A}"/>
          </ac:spMkLst>
        </pc:spChg>
        <pc:spChg chg="mod ord">
          <ac:chgData name="Ketelyn Medina" userId="4342a56e1256850b" providerId="LiveId" clId="{D9E85A92-43FB-436A-B1D2-0C6858F241BF}" dt="2024-05-07T20:31:20.360" v="2491" actId="14100"/>
          <ac:spMkLst>
            <pc:docMk/>
            <pc:sldMk cId="1747762861" sldId="26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11" creationId="{3A144451-BCDA-8D46-D3B8-A3CE4BEC4C8C}"/>
          </ac:spMkLst>
        </pc:spChg>
        <pc:spChg chg="add mod">
          <ac:chgData name="Ketelyn Medina" userId="4342a56e1256850b" providerId="LiveId" clId="{D9E85A92-43FB-436A-B1D2-0C6858F241BF}" dt="2024-05-07T18:27:15.581" v="1964" actId="1076"/>
          <ac:spMkLst>
            <pc:docMk/>
            <pc:sldMk cId="1747762861" sldId="267"/>
            <ac:spMk id="12" creationId="{3B37BB3E-E603-8E13-D3E7-603AFF4E6F94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4" creationId="{88467ED2-1972-635F-9B68-EF5EC395F7C6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5" creationId="{FC82DC97-860E-5B57-3A22-DA0F254F474B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6" creationId="{A4BCD9F9-B0DC-6611-3BD2-32CBF44FED2A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7" creationId="{66451A6B-A9AB-FA5D-055B-4CFBA29FCFD0}"/>
          </ac:spMkLst>
        </pc:spChg>
        <pc:spChg chg="add del mod">
          <ac:chgData name="Ketelyn Medina" userId="4342a56e1256850b" providerId="LiveId" clId="{D9E85A92-43FB-436A-B1D2-0C6858F241BF}" dt="2024-05-07T20:24:46.050" v="2430" actId="478"/>
          <ac:spMkLst>
            <pc:docMk/>
            <pc:sldMk cId="1747762861" sldId="267"/>
            <ac:spMk id="18" creationId="{7555F001-41F7-F30F-ED3B-3BBB657A3F2D}"/>
          </ac:spMkLst>
        </pc:spChg>
        <pc:spChg chg="del mod topLvl">
          <ac:chgData name="Ketelyn Medina" userId="4342a56e1256850b" providerId="LiveId" clId="{D9E85A92-43FB-436A-B1D2-0C6858F241BF}" dt="2024-05-07T20:24:44.383" v="2428" actId="478"/>
          <ac:spMkLst>
            <pc:docMk/>
            <pc:sldMk cId="1747762861" sldId="267"/>
            <ac:spMk id="20" creationId="{804E1F2D-19C6-A3A7-7C68-9F8D13EE6B06}"/>
          </ac:spMkLst>
        </pc:spChg>
        <pc:spChg chg="del mod topLvl">
          <ac:chgData name="Ketelyn Medina" userId="4342a56e1256850b" providerId="LiveId" clId="{D9E85A92-43FB-436A-B1D2-0C6858F241BF}" dt="2024-05-07T20:24:43.970" v="2427" actId="478"/>
          <ac:spMkLst>
            <pc:docMk/>
            <pc:sldMk cId="1747762861" sldId="267"/>
            <ac:spMk id="21" creationId="{75409303-6F7A-9C3D-8A7E-9D0EE6BAF660}"/>
          </ac:spMkLst>
        </pc:spChg>
        <pc:spChg chg="del mod topLvl">
          <ac:chgData name="Ketelyn Medina" userId="4342a56e1256850b" providerId="LiveId" clId="{D9E85A92-43FB-436A-B1D2-0C6858F241BF}" dt="2024-05-07T20:24:41.753" v="2426" actId="478"/>
          <ac:spMkLst>
            <pc:docMk/>
            <pc:sldMk cId="1747762861" sldId="267"/>
            <ac:spMk id="22" creationId="{CEE80050-A2B7-C2C1-114D-8E13A1F66829}"/>
          </ac:spMkLst>
        </pc:spChg>
        <pc:spChg chg="del mod topLvl">
          <ac:chgData name="Ketelyn Medina" userId="4342a56e1256850b" providerId="LiveId" clId="{D9E85A92-43FB-436A-B1D2-0C6858F241BF}" dt="2024-05-07T20:24:41.275" v="2425" actId="478"/>
          <ac:spMkLst>
            <pc:docMk/>
            <pc:sldMk cId="1747762861" sldId="267"/>
            <ac:spMk id="23" creationId="{CE0A272F-B80D-54A6-0769-80A9524F1C1A}"/>
          </ac:spMkLst>
        </pc:spChg>
        <pc:spChg chg="add del mod">
          <ac:chgData name="Ketelyn Medina" userId="4342a56e1256850b" providerId="LiveId" clId="{D9E85A92-43FB-436A-B1D2-0C6858F241BF}" dt="2024-05-07T20:24:29.407" v="2411" actId="478"/>
          <ac:spMkLst>
            <pc:docMk/>
            <pc:sldMk cId="1747762861" sldId="267"/>
            <ac:spMk id="24" creationId="{889124D8-800D-89F0-0380-5E400A12F0B9}"/>
          </ac:spMkLst>
        </pc:spChg>
        <pc:spChg chg="del mod topLvl">
          <ac:chgData name="Ketelyn Medina" userId="4342a56e1256850b" providerId="LiveId" clId="{D9E85A92-43FB-436A-B1D2-0C6858F241BF}" dt="2024-05-07T20:24:30.909" v="2413" actId="478"/>
          <ac:spMkLst>
            <pc:docMk/>
            <pc:sldMk cId="1747762861" sldId="267"/>
            <ac:spMk id="26" creationId="{5C260413-CC7B-AE46-8EE6-1FE86FA1174F}"/>
          </ac:spMkLst>
        </pc:spChg>
        <pc:spChg chg="del mod topLvl">
          <ac:chgData name="Ketelyn Medina" userId="4342a56e1256850b" providerId="LiveId" clId="{D9E85A92-43FB-436A-B1D2-0C6858F241BF}" dt="2024-05-07T20:24:30.346" v="2412" actId="478"/>
          <ac:spMkLst>
            <pc:docMk/>
            <pc:sldMk cId="1747762861" sldId="267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19:49:36.579" v="2002" actId="478"/>
          <ac:spMkLst>
            <pc:docMk/>
            <pc:sldMk cId="1747762861" sldId="267"/>
            <ac:spMk id="28" creationId="{E822CDD2-434E-CC51-D1D9-D6BC2918B6D9}"/>
          </ac:spMkLst>
        </pc:spChg>
        <pc:spChg chg="del mod">
          <ac:chgData name="Ketelyn Medina" userId="4342a56e1256850b" providerId="LiveId" clId="{D9E85A92-43FB-436A-B1D2-0C6858F241BF}" dt="2024-05-07T19:49:33.232" v="2001" actId="478"/>
          <ac:spMkLst>
            <pc:docMk/>
            <pc:sldMk cId="1747762861" sldId="267"/>
            <ac:spMk id="29" creationId="{EDD4E9CD-D4B8-E58B-06BF-0A4AF60E3DB8}"/>
          </ac:spMkLst>
        </pc:spChg>
        <pc:spChg chg="add del mod">
          <ac:chgData name="Ketelyn Medina" userId="4342a56e1256850b" providerId="LiveId" clId="{D9E85A92-43FB-436A-B1D2-0C6858F241BF}" dt="2024-05-07T20:24:36.157" v="2420" actId="478"/>
          <ac:spMkLst>
            <pc:docMk/>
            <pc:sldMk cId="1747762861" sldId="267"/>
            <ac:spMk id="31" creationId="{4B3DAABE-2FB9-49DA-D678-A47A310D0348}"/>
          </ac:spMkLst>
        </pc:spChg>
        <pc:spChg chg="add del mod">
          <ac:chgData name="Ketelyn Medina" userId="4342a56e1256850b" providerId="LiveId" clId="{D9E85A92-43FB-436A-B1D2-0C6858F241BF}" dt="2024-05-07T20:24:33.968" v="2416" actId="478"/>
          <ac:spMkLst>
            <pc:docMk/>
            <pc:sldMk cId="1747762861" sldId="267"/>
            <ac:spMk id="33" creationId="{33F046F4-0B74-E188-0135-4FCDB4EE86EA}"/>
          </ac:spMkLst>
        </pc:spChg>
        <pc:spChg chg="add del mod">
          <ac:chgData name="Ketelyn Medina" userId="4342a56e1256850b" providerId="LiveId" clId="{D9E85A92-43FB-436A-B1D2-0C6858F241BF}" dt="2024-05-07T20:24:31.810" v="2414" actId="478"/>
          <ac:spMkLst>
            <pc:docMk/>
            <pc:sldMk cId="1747762861" sldId="267"/>
            <ac:spMk id="35" creationId="{E96B1747-D618-FFB1-2341-46E6183CD91F}"/>
          </ac:spMkLst>
        </pc:spChg>
        <pc:spChg chg="add del mod">
          <ac:chgData name="Ketelyn Medina" userId="4342a56e1256850b" providerId="LiveId" clId="{D9E85A92-43FB-436A-B1D2-0C6858F241BF}" dt="2024-05-07T20:24:37.086" v="2421" actId="478"/>
          <ac:spMkLst>
            <pc:docMk/>
            <pc:sldMk cId="1747762861" sldId="267"/>
            <ac:spMk id="37" creationId="{DC6FBC7E-62DC-FFBA-EFB8-8738C7AD50A1}"/>
          </ac:spMkLst>
        </pc:spChg>
        <pc:spChg chg="add del mod">
          <ac:chgData name="Ketelyn Medina" userId="4342a56e1256850b" providerId="LiveId" clId="{D9E85A92-43FB-436A-B1D2-0C6858F241BF}" dt="2024-05-07T20:24:39.744" v="2424" actId="478"/>
          <ac:spMkLst>
            <pc:docMk/>
            <pc:sldMk cId="1747762861" sldId="267"/>
            <ac:spMk id="39" creationId="{2240A211-4941-4432-4557-74FF58A0D98B}"/>
          </ac:spMkLst>
        </pc:spChg>
        <pc:grpChg chg="add del mod">
          <ac:chgData name="Ketelyn Medina" userId="4342a56e1256850b" providerId="LiveId" clId="{D9E85A92-43FB-436A-B1D2-0C6858F241BF}" dt="2024-05-07T19:48:39.842" v="1989" actId="478"/>
          <ac:grpSpMkLst>
            <pc:docMk/>
            <pc:sldMk cId="1747762861" sldId="267"/>
            <ac:grpSpMk id="5" creationId="{B6F996A0-BE1C-3504-2FC7-DF2216FDE5E1}"/>
          </ac:grpSpMkLst>
        </pc:grpChg>
        <pc:grpChg chg="add mod">
          <ac:chgData name="Ketelyn Medina" userId="4342a56e1256850b" providerId="LiveId" clId="{D9E85A92-43FB-436A-B1D2-0C6858F241BF}" dt="2024-05-07T18:27:15.581" v="1964" actId="1076"/>
          <ac:grpSpMkLst>
            <pc:docMk/>
            <pc:sldMk cId="1747762861" sldId="267"/>
            <ac:grpSpMk id="13" creationId="{6848532A-EC57-81AD-FB30-FA82B6DC07C6}"/>
          </ac:grpSpMkLst>
        </pc:grpChg>
        <pc:grpChg chg="add del mod">
          <ac:chgData name="Ketelyn Medina" userId="4342a56e1256850b" providerId="LiveId" clId="{D9E85A92-43FB-436A-B1D2-0C6858F241BF}" dt="2024-05-07T19:58:37.651" v="2074" actId="165"/>
          <ac:grpSpMkLst>
            <pc:docMk/>
            <pc:sldMk cId="1747762861" sldId="267"/>
            <ac:grpSpMk id="19" creationId="{DF95EE78-8B43-7C6A-1487-2064F75D7C4B}"/>
          </ac:grpSpMkLst>
        </pc:grpChg>
        <pc:grpChg chg="add del mod">
          <ac:chgData name="Ketelyn Medina" userId="4342a56e1256850b" providerId="LiveId" clId="{D9E85A92-43FB-436A-B1D2-0C6858F241BF}" dt="2024-05-07T19:58:44.586" v="2075" actId="165"/>
          <ac:grpSpMkLst>
            <pc:docMk/>
            <pc:sldMk cId="1747762861" sldId="267"/>
            <ac:grpSpMk id="25" creationId="{6157869E-8EA8-CDEB-B498-F4CAC73BD8A2}"/>
          </ac:grpSpMkLst>
        </pc:grpChg>
        <pc:picChg chg="add del mod">
          <ac:chgData name="Ketelyn Medina" userId="4342a56e1256850b" providerId="LiveId" clId="{D9E85A92-43FB-436A-B1D2-0C6858F241BF}" dt="2024-05-07T20:24:35.061" v="2418" actId="478"/>
          <ac:picMkLst>
            <pc:docMk/>
            <pc:sldMk cId="1747762861" sldId="267"/>
            <ac:picMk id="30" creationId="{6565F3EC-79BD-33E2-220E-AFBC1EB2F52D}"/>
          </ac:picMkLst>
        </pc:picChg>
        <pc:picChg chg="add del mod">
          <ac:chgData name="Ketelyn Medina" userId="4342a56e1256850b" providerId="LiveId" clId="{D9E85A92-43FB-436A-B1D2-0C6858F241BF}" dt="2024-05-07T20:24:34.539" v="2417" actId="478"/>
          <ac:picMkLst>
            <pc:docMk/>
            <pc:sldMk cId="1747762861" sldId="267"/>
            <ac:picMk id="32" creationId="{621EB4DD-BF54-98DD-76D6-F7F0E0D21131}"/>
          </ac:picMkLst>
        </pc:picChg>
        <pc:picChg chg="add del mod">
          <ac:chgData name="Ketelyn Medina" userId="4342a56e1256850b" providerId="LiveId" clId="{D9E85A92-43FB-436A-B1D2-0C6858F241BF}" dt="2024-05-07T20:24:33.018" v="2415" actId="478"/>
          <ac:picMkLst>
            <pc:docMk/>
            <pc:sldMk cId="1747762861" sldId="267"/>
            <ac:picMk id="34" creationId="{1A501108-50E5-9FB0-FF32-0FC639168265}"/>
          </ac:picMkLst>
        </pc:picChg>
        <pc:picChg chg="add del mod">
          <ac:chgData name="Ketelyn Medina" userId="4342a56e1256850b" providerId="LiveId" clId="{D9E85A92-43FB-436A-B1D2-0C6858F241BF}" dt="2024-05-07T20:24:38.466" v="2422" actId="478"/>
          <ac:picMkLst>
            <pc:docMk/>
            <pc:sldMk cId="1747762861" sldId="267"/>
            <ac:picMk id="36" creationId="{837A907B-8D8E-A5EC-3FAA-62661C18D568}"/>
          </ac:picMkLst>
        </pc:picChg>
        <pc:picChg chg="add del mod">
          <ac:chgData name="Ketelyn Medina" userId="4342a56e1256850b" providerId="LiveId" clId="{D9E85A92-43FB-436A-B1D2-0C6858F241BF}" dt="2024-05-07T20:24:39.254" v="2423" actId="478"/>
          <ac:picMkLst>
            <pc:docMk/>
            <pc:sldMk cId="1747762861" sldId="267"/>
            <ac:picMk id="38" creationId="{4CEACF1C-D623-4611-A1F7-242E978AFB58}"/>
          </ac:picMkLst>
        </pc:picChg>
        <pc:picChg chg="add mod">
          <ac:chgData name="Ketelyn Medina" userId="4342a56e1256850b" providerId="LiveId" clId="{D9E85A92-43FB-436A-B1D2-0C6858F241BF}" dt="2024-05-07T20:31:21.153" v="2502" actId="14100"/>
          <ac:picMkLst>
            <pc:docMk/>
            <pc:sldMk cId="1747762861" sldId="267"/>
            <ac:picMk id="40" creationId="{969E77DD-1999-88E7-BE51-374FEB3B4350}"/>
          </ac:picMkLst>
        </pc:picChg>
      </pc:sldChg>
      <pc:sldChg chg="addSp delSp modSp add del mod delAnim modAnim">
        <pc:chgData name="Ketelyn Medina" userId="4342a56e1256850b" providerId="LiveId" clId="{D9E85A92-43FB-436A-B1D2-0C6858F241BF}" dt="2024-05-07T20:32:56.160" v="2507" actId="47"/>
        <pc:sldMkLst>
          <pc:docMk/>
          <pc:sldMk cId="1026654647" sldId="268"/>
        </pc:sldMkLst>
        <pc:spChg chg="mod">
          <ac:chgData name="Ketelyn Medina" userId="4342a56e1256850b" providerId="LiveId" clId="{D9E85A92-43FB-436A-B1D2-0C6858F241BF}" dt="2024-05-07T20:20:24.738" v="2372" actId="1076"/>
          <ac:spMkLst>
            <pc:docMk/>
            <pc:sldMk cId="1026654647" sldId="268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20:26.341" v="2375" actId="14100"/>
          <ac:spMkLst>
            <pc:docMk/>
            <pc:sldMk cId="1026654647" sldId="268"/>
            <ac:spMk id="6" creationId="{BE6CC7C1-64F6-2C22-1D1B-6E38255E38A3}"/>
          </ac:spMkLst>
        </pc:spChg>
        <pc:spChg chg="del mod">
          <ac:chgData name="Ketelyn Medina" userId="4342a56e1256850b" providerId="LiveId" clId="{D9E85A92-43FB-436A-B1D2-0C6858F241BF}" dt="2024-05-07T20:19:48.684" v="2365" actId="478"/>
          <ac:spMkLst>
            <pc:docMk/>
            <pc:sldMk cId="1026654647" sldId="268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10:41.380" v="2222" actId="478"/>
          <ac:spMkLst>
            <pc:docMk/>
            <pc:sldMk cId="1026654647" sldId="268"/>
            <ac:spMk id="18" creationId="{7555F001-41F7-F30F-ED3B-3BBB657A3F2D}"/>
          </ac:spMkLst>
        </pc:spChg>
        <pc:spChg chg="del">
          <ac:chgData name="Ketelyn Medina" userId="4342a56e1256850b" providerId="LiveId" clId="{D9E85A92-43FB-436A-B1D2-0C6858F241BF}" dt="2024-05-07T20:10:40.870" v="2221" actId="478"/>
          <ac:spMkLst>
            <pc:docMk/>
            <pc:sldMk cId="1026654647" sldId="268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10:40.067" v="2220" actId="478"/>
          <ac:spMkLst>
            <pc:docMk/>
            <pc:sldMk cId="1026654647" sldId="268"/>
            <ac:spMk id="21" creationId="{75409303-6F7A-9C3D-8A7E-9D0EE6BAF660}"/>
          </ac:spMkLst>
        </pc:spChg>
        <pc:spChg chg="del mod">
          <ac:chgData name="Ketelyn Medina" userId="4342a56e1256850b" providerId="LiveId" clId="{D9E85A92-43FB-436A-B1D2-0C6858F241BF}" dt="2024-05-07T20:10:47.680" v="2227" actId="478"/>
          <ac:spMkLst>
            <pc:docMk/>
            <pc:sldMk cId="1026654647" sldId="268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10:45.475" v="2225" actId="478"/>
          <ac:spMkLst>
            <pc:docMk/>
            <pc:sldMk cId="1026654647" sldId="268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10:48.763" v="2228" actId="478"/>
          <ac:spMkLst>
            <pc:docMk/>
            <pc:sldMk cId="1026654647" sldId="268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10:42.940" v="2223" actId="478"/>
          <ac:spMkLst>
            <pc:docMk/>
            <pc:sldMk cId="1026654647" sldId="268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10:44.031" v="2224" actId="478"/>
          <ac:spMkLst>
            <pc:docMk/>
            <pc:sldMk cId="1026654647" sldId="268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20:10:56.551" v="2235" actId="478"/>
          <ac:spMkLst>
            <pc:docMk/>
            <pc:sldMk cId="1026654647" sldId="268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10:54.392" v="2233" actId="478"/>
          <ac:spMkLst>
            <pc:docMk/>
            <pc:sldMk cId="1026654647" sldId="268"/>
            <ac:spMk id="33" creationId="{33F046F4-0B74-E188-0135-4FCDB4EE86EA}"/>
          </ac:spMkLst>
        </pc:spChg>
        <pc:spChg chg="del mod">
          <ac:chgData name="Ketelyn Medina" userId="4342a56e1256850b" providerId="LiveId" clId="{D9E85A92-43FB-436A-B1D2-0C6858F241BF}" dt="2024-05-07T20:10:51.478" v="2230" actId="478"/>
          <ac:spMkLst>
            <pc:docMk/>
            <pc:sldMk cId="1026654647" sldId="268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11:01.027" v="2240" actId="478"/>
          <ac:spMkLst>
            <pc:docMk/>
            <pc:sldMk cId="1026654647" sldId="268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11:08.553" v="2241" actId="478"/>
          <ac:spMkLst>
            <pc:docMk/>
            <pc:sldMk cId="1026654647" sldId="268"/>
            <ac:spMk id="39" creationId="{2240A211-4941-4432-4557-74FF58A0D98B}"/>
          </ac:spMkLst>
        </pc:spChg>
        <pc:picChg chg="add mod">
          <ac:chgData name="Ketelyn Medina" userId="4342a56e1256850b" providerId="LiveId" clId="{D9E85A92-43FB-436A-B1D2-0C6858F241BF}" dt="2024-05-07T20:21:12.581" v="2376" actId="1076"/>
          <ac:picMkLst>
            <pc:docMk/>
            <pc:sldMk cId="1026654647" sldId="268"/>
            <ac:picMk id="3" creationId="{89656922-DC92-E863-BE4A-9314B6EA00E2}"/>
          </ac:picMkLst>
        </pc:picChg>
        <pc:picChg chg="del">
          <ac:chgData name="Ketelyn Medina" userId="4342a56e1256850b" providerId="LiveId" clId="{D9E85A92-43FB-436A-B1D2-0C6858F241BF}" dt="2024-05-07T20:10:52.891" v="2231" actId="478"/>
          <ac:picMkLst>
            <pc:docMk/>
            <pc:sldMk cId="1026654647" sldId="268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10:57.957" v="2236" actId="478"/>
          <ac:picMkLst>
            <pc:docMk/>
            <pc:sldMk cId="1026654647" sldId="268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10:58.633" v="2237" actId="478"/>
          <ac:picMkLst>
            <pc:docMk/>
            <pc:sldMk cId="1026654647" sldId="268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10:59.159" v="2238" actId="478"/>
          <ac:picMkLst>
            <pc:docMk/>
            <pc:sldMk cId="1026654647" sldId="268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10:59.642" v="2239" actId="478"/>
          <ac:picMkLst>
            <pc:docMk/>
            <pc:sldMk cId="1026654647" sldId="268"/>
            <ac:picMk id="38" creationId="{4CEACF1C-D623-4611-A1F7-242E978AFB58}"/>
          </ac:picMkLst>
        </pc:picChg>
      </pc:sldChg>
      <pc:sldChg chg="delSp modSp add del mod delAnim modAnim">
        <pc:chgData name="Ketelyn Medina" userId="4342a56e1256850b" providerId="LiveId" clId="{D9E85A92-43FB-436A-B1D2-0C6858F241BF}" dt="2024-05-07T20:32:50.264" v="2505" actId="47"/>
        <pc:sldMkLst>
          <pc:docMk/>
          <pc:sldMk cId="3898150428" sldId="269"/>
        </pc:sldMkLst>
        <pc:spChg chg="mod ord">
          <ac:chgData name="Ketelyn Medina" userId="4342a56e1256850b" providerId="LiveId" clId="{D9E85A92-43FB-436A-B1D2-0C6858F241BF}" dt="2024-05-07T20:22:57.697" v="2403" actId="167"/>
          <ac:spMkLst>
            <pc:docMk/>
            <pc:sldMk cId="3898150428" sldId="269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0:22:38.718" v="2398" actId="1076"/>
          <ac:spMkLst>
            <pc:docMk/>
            <pc:sldMk cId="3898150428" sldId="269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21:24.954" v="2378" actId="478"/>
          <ac:spMkLst>
            <pc:docMk/>
            <pc:sldMk cId="3898150428" sldId="269"/>
            <ac:spMk id="18" creationId="{7555F001-41F7-F30F-ED3B-3BBB657A3F2D}"/>
          </ac:spMkLst>
        </pc:spChg>
        <pc:spChg chg="del mod">
          <ac:chgData name="Ketelyn Medina" userId="4342a56e1256850b" providerId="LiveId" clId="{D9E85A92-43FB-436A-B1D2-0C6858F241BF}" dt="2024-05-07T20:21:28.923" v="2380" actId="478"/>
          <ac:spMkLst>
            <pc:docMk/>
            <pc:sldMk cId="3898150428" sldId="269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21:30.527" v="2381" actId="478"/>
          <ac:spMkLst>
            <pc:docMk/>
            <pc:sldMk cId="3898150428" sldId="269"/>
            <ac:spMk id="21" creationId="{75409303-6F7A-9C3D-8A7E-9D0EE6BAF660}"/>
          </ac:spMkLst>
        </pc:spChg>
        <pc:spChg chg="del">
          <ac:chgData name="Ketelyn Medina" userId="4342a56e1256850b" providerId="LiveId" clId="{D9E85A92-43FB-436A-B1D2-0C6858F241BF}" dt="2024-05-07T20:21:32.704" v="2382" actId="478"/>
          <ac:spMkLst>
            <pc:docMk/>
            <pc:sldMk cId="3898150428" sldId="269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21:33.871" v="2383" actId="478"/>
          <ac:spMkLst>
            <pc:docMk/>
            <pc:sldMk cId="3898150428" sldId="269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21:36.436" v="2386" actId="478"/>
          <ac:spMkLst>
            <pc:docMk/>
            <pc:sldMk cId="3898150428" sldId="269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21:35.655" v="2385" actId="478"/>
          <ac:spMkLst>
            <pc:docMk/>
            <pc:sldMk cId="3898150428" sldId="269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21:35.072" v="2384" actId="478"/>
          <ac:spMkLst>
            <pc:docMk/>
            <pc:sldMk cId="3898150428" sldId="269"/>
            <ac:spMk id="27" creationId="{68A0AF3F-6472-710E-A8BB-1165C2128B2C}"/>
          </ac:spMkLst>
        </pc:spChg>
        <pc:spChg chg="del">
          <ac:chgData name="Ketelyn Medina" userId="4342a56e1256850b" providerId="LiveId" clId="{D9E85A92-43FB-436A-B1D2-0C6858F241BF}" dt="2024-05-07T20:22:28.680" v="2394" actId="478"/>
          <ac:spMkLst>
            <pc:docMk/>
            <pc:sldMk cId="3898150428" sldId="269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21:37.407" v="2387" actId="478"/>
          <ac:spMkLst>
            <pc:docMk/>
            <pc:sldMk cId="3898150428" sldId="269"/>
            <ac:spMk id="33" creationId="{33F046F4-0B74-E188-0135-4FCDB4EE86EA}"/>
          </ac:spMkLst>
        </pc:spChg>
        <pc:spChg chg="del">
          <ac:chgData name="Ketelyn Medina" userId="4342a56e1256850b" providerId="LiveId" clId="{D9E85A92-43FB-436A-B1D2-0C6858F241BF}" dt="2024-05-07T20:22:32.824" v="2396" actId="478"/>
          <ac:spMkLst>
            <pc:docMk/>
            <pc:sldMk cId="3898150428" sldId="269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21:46.633" v="2389" actId="478"/>
          <ac:spMkLst>
            <pc:docMk/>
            <pc:sldMk cId="3898150428" sldId="269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21:45.057" v="2388" actId="478"/>
          <ac:spMkLst>
            <pc:docMk/>
            <pc:sldMk cId="3898150428" sldId="269"/>
            <ac:spMk id="39" creationId="{2240A211-4941-4432-4557-74FF58A0D98B}"/>
          </ac:spMkLst>
        </pc:spChg>
        <pc:picChg chg="del">
          <ac:chgData name="Ketelyn Medina" userId="4342a56e1256850b" providerId="LiveId" clId="{D9E85A92-43FB-436A-B1D2-0C6858F241BF}" dt="2024-05-07T20:22:29.736" v="2395" actId="478"/>
          <ac:picMkLst>
            <pc:docMk/>
            <pc:sldMk cId="3898150428" sldId="269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21:49.155" v="2391" actId="478"/>
          <ac:picMkLst>
            <pc:docMk/>
            <pc:sldMk cId="3898150428" sldId="269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21:48.629" v="2390" actId="478"/>
          <ac:picMkLst>
            <pc:docMk/>
            <pc:sldMk cId="3898150428" sldId="269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21:49.592" v="2392" actId="478"/>
          <ac:picMkLst>
            <pc:docMk/>
            <pc:sldMk cId="3898150428" sldId="269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22:03.577" v="2393" actId="478"/>
          <ac:picMkLst>
            <pc:docMk/>
            <pc:sldMk cId="3898150428" sldId="269"/>
            <ac:picMk id="38" creationId="{4CEACF1C-D623-4611-A1F7-242E978AFB58}"/>
          </ac:picMkLst>
        </pc:picChg>
      </pc:sldChg>
      <pc:sldChg chg="addSp delSp modSp add mod modAnim">
        <pc:chgData name="Ketelyn Medina" userId="4342a56e1256850b" providerId="LiveId" clId="{D9E85A92-43FB-436A-B1D2-0C6858F241BF}" dt="2024-05-07T20:46:21.254" v="2681" actId="115"/>
        <pc:sldMkLst>
          <pc:docMk/>
          <pc:sldMk cId="2509374342" sldId="270"/>
        </pc:sldMkLst>
        <pc:spChg chg="mod ord">
          <ac:chgData name="Ketelyn Medina" userId="4342a56e1256850b" providerId="LiveId" clId="{D9E85A92-43FB-436A-B1D2-0C6858F241BF}" dt="2024-05-07T20:40:47.797" v="2612" actId="1076"/>
          <ac:spMkLst>
            <pc:docMk/>
            <pc:sldMk cId="2509374342" sldId="270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0:35:59.608" v="2559" actId="14100"/>
          <ac:spMkLst>
            <pc:docMk/>
            <pc:sldMk cId="2509374342" sldId="270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0:39.376" v="2610" actId="14100"/>
          <ac:spMkLst>
            <pc:docMk/>
            <pc:sldMk cId="2509374342" sldId="270"/>
            <ac:spMk id="6" creationId="{BE6CC7C1-64F6-2C22-1D1B-6E38255E38A3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7" creationId="{7194A9DB-945F-3F33-291F-30DF4D3C728A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8" creationId="{9E100D88-F495-061C-BAD1-8C1AAD11EC44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9" creationId="{B16F0024-A01F-191C-75ED-98FB412EFD5B}"/>
          </ac:spMkLst>
        </pc:spChg>
        <pc:spChg chg="mod ord">
          <ac:chgData name="Ketelyn Medina" userId="4342a56e1256850b" providerId="LiveId" clId="{D9E85A92-43FB-436A-B1D2-0C6858F241BF}" dt="2024-05-07T20:40:43.085" v="2611" actId="1076"/>
          <ac:spMkLst>
            <pc:docMk/>
            <pc:sldMk cId="2509374342" sldId="270"/>
            <ac:spMk id="10" creationId="{D54E57F3-B9A4-6DE6-7445-479A854293A0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11" creationId="{DA05CA5E-CCF5-F98A-D8F1-FB0E7C9EFEC1}"/>
          </ac:spMkLst>
        </pc:spChg>
        <pc:spChg chg="add mod">
          <ac:chgData name="Ketelyn Medina" userId="4342a56e1256850b" providerId="LiveId" clId="{D9E85A92-43FB-436A-B1D2-0C6858F241BF}" dt="2024-05-07T20:35:56.879" v="2558" actId="14100"/>
          <ac:spMkLst>
            <pc:docMk/>
            <pc:sldMk cId="2509374342" sldId="270"/>
            <ac:spMk id="12" creationId="{F03A3F65-B9E6-DCB3-F187-F1A832AECF56}"/>
          </ac:spMkLst>
        </pc:spChg>
        <pc:spChg chg="mod topLvl">
          <ac:chgData name="Ketelyn Medina" userId="4342a56e1256850b" providerId="LiveId" clId="{D9E85A92-43FB-436A-B1D2-0C6858F241BF}" dt="2024-05-07T20:36:33.993" v="2574" actId="20577"/>
          <ac:spMkLst>
            <pc:docMk/>
            <pc:sldMk cId="2509374342" sldId="270"/>
            <ac:spMk id="14" creationId="{E2123D25-871F-0181-05A7-5B35045735AE}"/>
          </ac:spMkLst>
        </pc:spChg>
        <pc:spChg chg="mod topLvl">
          <ac:chgData name="Ketelyn Medina" userId="4342a56e1256850b" providerId="LiveId" clId="{D9E85A92-43FB-436A-B1D2-0C6858F241BF}" dt="2024-05-07T20:36:39.573" v="2584" actId="20577"/>
          <ac:spMkLst>
            <pc:docMk/>
            <pc:sldMk cId="2509374342" sldId="270"/>
            <ac:spMk id="15" creationId="{4360445D-D84E-38FD-D7FD-4EE9C9F6317C}"/>
          </ac:spMkLst>
        </pc:spChg>
        <pc:spChg chg="del mod topLvl">
          <ac:chgData name="Ketelyn Medina" userId="4342a56e1256850b" providerId="LiveId" clId="{D9E85A92-43FB-436A-B1D2-0C6858F241BF}" dt="2024-05-07T20:36:21.915" v="2565" actId="478"/>
          <ac:spMkLst>
            <pc:docMk/>
            <pc:sldMk cId="2509374342" sldId="270"/>
            <ac:spMk id="16" creationId="{585C9B8E-16BD-E8B6-83C2-6E40A3E1F8A3}"/>
          </ac:spMkLst>
        </pc:spChg>
        <pc:spChg chg="del mod topLvl">
          <ac:chgData name="Ketelyn Medina" userId="4342a56e1256850b" providerId="LiveId" clId="{D9E85A92-43FB-436A-B1D2-0C6858F241BF}" dt="2024-05-07T20:36:21.148" v="2564" actId="478"/>
          <ac:spMkLst>
            <pc:docMk/>
            <pc:sldMk cId="2509374342" sldId="270"/>
            <ac:spMk id="17" creationId="{5867BDE5-EEB7-BAA7-DD34-13C7AE0919DB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19" creationId="{FB1A30E1-3C5A-573E-5D5A-FF9CAF4F0EEC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1" creationId="{58ACCBF5-A481-35BC-4EC5-C1F303685AB5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3" creationId="{D10B4AE9-DE8C-35D3-184A-33C9FED249C7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5" creationId="{06045EB2-5652-82C8-AA86-064ADE3EF657}"/>
          </ac:spMkLst>
        </pc:spChg>
        <pc:spChg chg="add mod">
          <ac:chgData name="Ketelyn Medina" userId="4342a56e1256850b" providerId="LiveId" clId="{D9E85A92-43FB-436A-B1D2-0C6858F241BF}" dt="2024-05-07T20:46:21.254" v="2681" actId="115"/>
          <ac:spMkLst>
            <pc:docMk/>
            <pc:sldMk cId="2509374342" sldId="270"/>
            <ac:spMk id="27" creationId="{3AEE6111-7CB8-C4B2-67E7-15DA62A8CD63}"/>
          </ac:spMkLst>
        </pc:spChg>
        <pc:grpChg chg="add del mod">
          <ac:chgData name="Ketelyn Medina" userId="4342a56e1256850b" providerId="LiveId" clId="{D9E85A92-43FB-436A-B1D2-0C6858F241BF}" dt="2024-05-07T20:36:18.943" v="2563" actId="165"/>
          <ac:grpSpMkLst>
            <pc:docMk/>
            <pc:sldMk cId="2509374342" sldId="270"/>
            <ac:grpSpMk id="5" creationId="{328D67B2-34CD-3FB4-B60C-0672C9DDD89B}"/>
          </ac:grpSpMkLst>
        </pc:grpChg>
        <pc:grpChg chg="add del mod">
          <ac:chgData name="Ketelyn Medina" userId="4342a56e1256850b" providerId="LiveId" clId="{D9E85A92-43FB-436A-B1D2-0C6858F241BF}" dt="2024-05-07T20:36:13.720" v="2562" actId="165"/>
          <ac:grpSpMkLst>
            <pc:docMk/>
            <pc:sldMk cId="2509374342" sldId="270"/>
            <ac:grpSpMk id="13" creationId="{A3F2F04C-8550-078D-0C70-4B20CAAAE1B1}"/>
          </ac:grpSpMkLst>
        </pc:grp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18" creationId="{3563F913-7598-D826-7DB1-2A991E86AEAF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0" creationId="{490DC08E-2C0B-8E8E-3C02-FE70034EABBC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2" creationId="{6A78E242-473D-F8B7-61FF-160E7A8E2F06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4" creationId="{2554D1B0-1CFE-6C15-7625-E86D0343D1DB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6" creationId="{690AF0FD-A10B-A21C-29B8-D7C841785BE7}"/>
          </ac:picMkLst>
        </pc:picChg>
      </pc:sldChg>
      <pc:sldChg chg="add del setBg">
        <pc:chgData name="Ketelyn Medina" userId="4342a56e1256850b" providerId="LiveId" clId="{D9E85A92-43FB-436A-B1D2-0C6858F241BF}" dt="2024-05-07T20:35:13.383" v="2539"/>
        <pc:sldMkLst>
          <pc:docMk/>
          <pc:sldMk cId="3904705219" sldId="271"/>
        </pc:sldMkLst>
      </pc:sldChg>
      <pc:sldChg chg="addSp delSp modSp add mod modTransition delAnim modAnim">
        <pc:chgData name="Ketelyn Medina" userId="4342a56e1256850b" providerId="LiveId" clId="{D9E85A92-43FB-436A-B1D2-0C6858F241BF}" dt="2024-05-08T19:52:49.850" v="5300" actId="1076"/>
        <pc:sldMkLst>
          <pc:docMk/>
          <pc:sldMk cId="4220190681" sldId="271"/>
        </pc:sldMkLst>
        <pc:spChg chg="mod">
          <ac:chgData name="Ketelyn Medina" userId="4342a56e1256850b" providerId="LiveId" clId="{D9E85A92-43FB-436A-B1D2-0C6858F241BF}" dt="2024-05-07T20:45:22.868" v="2677" actId="1076"/>
          <ac:spMkLst>
            <pc:docMk/>
            <pc:sldMk cId="4220190681" sldId="27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0:43:18.680" v="2620" actId="478"/>
          <ac:spMkLst>
            <pc:docMk/>
            <pc:sldMk cId="4220190681" sldId="271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4:43.333" v="2665" actId="1076"/>
          <ac:spMkLst>
            <pc:docMk/>
            <pc:sldMk cId="4220190681" sldId="271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20:43:16.812" v="2618" actId="478"/>
          <ac:spMkLst>
            <pc:docMk/>
            <pc:sldMk cId="4220190681" sldId="271"/>
            <ac:spMk id="7" creationId="{7194A9DB-945F-3F33-291F-30DF4D3C728A}"/>
          </ac:spMkLst>
        </pc:spChg>
        <pc:spChg chg="del">
          <ac:chgData name="Ketelyn Medina" userId="4342a56e1256850b" providerId="LiveId" clId="{D9E85A92-43FB-436A-B1D2-0C6858F241BF}" dt="2024-05-07T20:43:23.182" v="2627" actId="478"/>
          <ac:spMkLst>
            <pc:docMk/>
            <pc:sldMk cId="4220190681" sldId="271"/>
            <ac:spMk id="8" creationId="{9E100D88-F495-061C-BAD1-8C1AAD11EC44}"/>
          </ac:spMkLst>
        </pc:spChg>
        <pc:spChg chg="del">
          <ac:chgData name="Ketelyn Medina" userId="4342a56e1256850b" providerId="LiveId" clId="{D9E85A92-43FB-436A-B1D2-0C6858F241BF}" dt="2024-05-07T20:43:17.939" v="2619" actId="478"/>
          <ac:spMkLst>
            <pc:docMk/>
            <pc:sldMk cId="4220190681" sldId="271"/>
            <ac:spMk id="9" creationId="{B16F0024-A01F-191C-75ED-98FB412EFD5B}"/>
          </ac:spMkLst>
        </pc:spChg>
        <pc:spChg chg="mod">
          <ac:chgData name="Ketelyn Medina" userId="4342a56e1256850b" providerId="LiveId" clId="{D9E85A92-43FB-436A-B1D2-0C6858F241BF}" dt="2024-05-07T20:45:20.248" v="2676" actId="1076"/>
          <ac:spMkLst>
            <pc:docMk/>
            <pc:sldMk cId="4220190681" sldId="271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43:23.978" v="2628" actId="478"/>
          <ac:spMkLst>
            <pc:docMk/>
            <pc:sldMk cId="4220190681" sldId="271"/>
            <ac:spMk id="11" creationId="{DA05CA5E-CCF5-F98A-D8F1-FB0E7C9EFEC1}"/>
          </ac:spMkLst>
        </pc:spChg>
        <pc:spChg chg="del">
          <ac:chgData name="Ketelyn Medina" userId="4342a56e1256850b" providerId="LiveId" clId="{D9E85A92-43FB-436A-B1D2-0C6858F241BF}" dt="2024-05-07T20:43:19.100" v="2621" actId="478"/>
          <ac:spMkLst>
            <pc:docMk/>
            <pc:sldMk cId="4220190681" sldId="271"/>
            <ac:spMk id="12" creationId="{F03A3F65-B9E6-DCB3-F187-F1A832AECF56}"/>
          </ac:spMkLst>
        </pc:spChg>
        <pc:spChg chg="del mod">
          <ac:chgData name="Ketelyn Medina" userId="4342a56e1256850b" providerId="LiveId" clId="{D9E85A92-43FB-436A-B1D2-0C6858F241BF}" dt="2024-05-07T20:43:20.202" v="2623" actId="478"/>
          <ac:spMkLst>
            <pc:docMk/>
            <pc:sldMk cId="4220190681" sldId="271"/>
            <ac:spMk id="14" creationId="{E2123D25-871F-0181-05A7-5B35045735AE}"/>
          </ac:spMkLst>
        </pc:spChg>
        <pc:spChg chg="del mod">
          <ac:chgData name="Ketelyn Medina" userId="4342a56e1256850b" providerId="LiveId" clId="{D9E85A92-43FB-436A-B1D2-0C6858F241BF}" dt="2024-05-07T20:43:22.106" v="2626" actId="478"/>
          <ac:spMkLst>
            <pc:docMk/>
            <pc:sldMk cId="4220190681" sldId="271"/>
            <ac:spMk id="15" creationId="{4360445D-D84E-38FD-D7FD-4EE9C9F6317C}"/>
          </ac:spMkLst>
        </pc:spChg>
        <pc:spChg chg="del">
          <ac:chgData name="Ketelyn Medina" userId="4342a56e1256850b" providerId="LiveId" clId="{D9E85A92-43FB-436A-B1D2-0C6858F241BF}" dt="2024-05-07T20:43:24.706" v="2629" actId="478"/>
          <ac:spMkLst>
            <pc:docMk/>
            <pc:sldMk cId="4220190681" sldId="271"/>
            <ac:spMk id="19" creationId="{FB1A30E1-3C5A-573E-5D5A-FF9CAF4F0EEC}"/>
          </ac:spMkLst>
        </pc:spChg>
        <pc:spChg chg="del">
          <ac:chgData name="Ketelyn Medina" userId="4342a56e1256850b" providerId="LiveId" clId="{D9E85A92-43FB-436A-B1D2-0C6858F241BF}" dt="2024-05-07T20:43:25.848" v="2631" actId="478"/>
          <ac:spMkLst>
            <pc:docMk/>
            <pc:sldMk cId="4220190681" sldId="271"/>
            <ac:spMk id="21" creationId="{58ACCBF5-A481-35BC-4EC5-C1F303685AB5}"/>
          </ac:spMkLst>
        </pc:spChg>
        <pc:spChg chg="del">
          <ac:chgData name="Ketelyn Medina" userId="4342a56e1256850b" providerId="LiveId" clId="{D9E85A92-43FB-436A-B1D2-0C6858F241BF}" dt="2024-05-07T20:43:31.962" v="2640" actId="478"/>
          <ac:spMkLst>
            <pc:docMk/>
            <pc:sldMk cId="4220190681" sldId="271"/>
            <ac:spMk id="23" creationId="{D10B4AE9-DE8C-35D3-184A-33C9FED249C7}"/>
          </ac:spMkLst>
        </pc:spChg>
        <pc:spChg chg="del mod">
          <ac:chgData name="Ketelyn Medina" userId="4342a56e1256850b" providerId="LiveId" clId="{D9E85A92-43FB-436A-B1D2-0C6858F241BF}" dt="2024-05-07T20:43:30.563" v="2638" actId="478"/>
          <ac:spMkLst>
            <pc:docMk/>
            <pc:sldMk cId="4220190681" sldId="271"/>
            <ac:spMk id="25" creationId="{06045EB2-5652-82C8-AA86-064ADE3EF657}"/>
          </ac:spMkLst>
        </pc:spChg>
        <pc:spChg chg="del">
          <ac:chgData name="Ketelyn Medina" userId="4342a56e1256850b" providerId="LiveId" clId="{D9E85A92-43FB-436A-B1D2-0C6858F241BF}" dt="2024-05-07T20:43:31.261" v="2639" actId="478"/>
          <ac:spMkLst>
            <pc:docMk/>
            <pc:sldMk cId="4220190681" sldId="271"/>
            <ac:spMk id="27" creationId="{3AEE6111-7CB8-C4B2-67E7-15DA62A8CD63}"/>
          </ac:spMkLst>
        </pc:spChg>
        <pc:picChg chg="add mod">
          <ac:chgData name="Ketelyn Medina" userId="4342a56e1256850b" providerId="LiveId" clId="{D9E85A92-43FB-436A-B1D2-0C6858F241BF}" dt="2024-05-08T19:52:49.850" v="5300" actId="1076"/>
          <ac:picMkLst>
            <pc:docMk/>
            <pc:sldMk cId="4220190681" sldId="271"/>
            <ac:picMk id="3" creationId="{BB1A47EE-E9A0-C299-141C-A63E9EB064ED}"/>
          </ac:picMkLst>
        </pc:picChg>
        <pc:picChg chg="add mod">
          <ac:chgData name="Ketelyn Medina" userId="4342a56e1256850b" providerId="LiveId" clId="{D9E85A92-43FB-436A-B1D2-0C6858F241BF}" dt="2024-05-07T20:45:40.155" v="2679" actId="14100"/>
          <ac:picMkLst>
            <pc:docMk/>
            <pc:sldMk cId="4220190681" sldId="271"/>
            <ac:picMk id="5" creationId="{3CBC838A-222C-9698-6FCE-C4B6492D1DBC}"/>
          </ac:picMkLst>
        </pc:picChg>
        <pc:picChg chg="del">
          <ac:chgData name="Ketelyn Medina" userId="4342a56e1256850b" providerId="LiveId" clId="{D9E85A92-43FB-436A-B1D2-0C6858F241BF}" dt="2024-05-07T20:43:25.056" v="2630" actId="478"/>
          <ac:picMkLst>
            <pc:docMk/>
            <pc:sldMk cId="4220190681" sldId="271"/>
            <ac:picMk id="18" creationId="{3563F913-7598-D826-7DB1-2A991E86AEAF}"/>
          </ac:picMkLst>
        </pc:picChg>
        <pc:picChg chg="del">
          <ac:chgData name="Ketelyn Medina" userId="4342a56e1256850b" providerId="LiveId" clId="{D9E85A92-43FB-436A-B1D2-0C6858F241BF}" dt="2024-05-07T20:43:26.260" v="2632" actId="478"/>
          <ac:picMkLst>
            <pc:docMk/>
            <pc:sldMk cId="4220190681" sldId="271"/>
            <ac:picMk id="20" creationId="{490DC08E-2C0B-8E8E-3C02-FE70034EABBC}"/>
          </ac:picMkLst>
        </pc:picChg>
        <pc:picChg chg="del">
          <ac:chgData name="Ketelyn Medina" userId="4342a56e1256850b" providerId="LiveId" clId="{D9E85A92-43FB-436A-B1D2-0C6858F241BF}" dt="2024-05-07T20:43:26.608" v="2633" actId="478"/>
          <ac:picMkLst>
            <pc:docMk/>
            <pc:sldMk cId="4220190681" sldId="271"/>
            <ac:picMk id="22" creationId="{6A78E242-473D-F8B7-61FF-160E7A8E2F06}"/>
          </ac:picMkLst>
        </pc:picChg>
        <pc:picChg chg="del mod">
          <ac:chgData name="Ketelyn Medina" userId="4342a56e1256850b" providerId="LiveId" clId="{D9E85A92-43FB-436A-B1D2-0C6858F241BF}" dt="2024-05-07T20:43:27.176" v="2635" actId="478"/>
          <ac:picMkLst>
            <pc:docMk/>
            <pc:sldMk cId="4220190681" sldId="271"/>
            <ac:picMk id="24" creationId="{2554D1B0-1CFE-6C15-7625-E86D0343D1DB}"/>
          </ac:picMkLst>
        </pc:picChg>
        <pc:picChg chg="del">
          <ac:chgData name="Ketelyn Medina" userId="4342a56e1256850b" providerId="LiveId" clId="{D9E85A92-43FB-436A-B1D2-0C6858F241BF}" dt="2024-05-07T20:43:28.979" v="2637" actId="478"/>
          <ac:picMkLst>
            <pc:docMk/>
            <pc:sldMk cId="4220190681" sldId="271"/>
            <ac:picMk id="26" creationId="{690AF0FD-A10B-A21C-29B8-D7C841785BE7}"/>
          </ac:picMkLst>
        </pc:picChg>
      </pc:sldChg>
      <pc:sldChg chg="addSp delSp modSp add del mod">
        <pc:chgData name="Ketelyn Medina" userId="4342a56e1256850b" providerId="LiveId" clId="{D9E85A92-43FB-436A-B1D2-0C6858F241BF}" dt="2024-05-07T20:59:50.109" v="2857" actId="47"/>
        <pc:sldMkLst>
          <pc:docMk/>
          <pc:sldMk cId="3590238144" sldId="272"/>
        </pc:sldMkLst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3" creationId="{0D1DFB2C-EC2F-A3DA-3E26-EF76096FA632}"/>
          </ac:grpSpMkLst>
        </pc:grpChg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7" creationId="{D2F833FB-E36C-B8EB-47EE-E175951F1899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5" creationId="{F93B0497-BA34-ECE2-F9DB-99257E12269D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9" creationId="{89045858-9692-C7E8-652D-221ECADE1B0D}"/>
          </ac:grpSpMkLst>
        </pc:grp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3" creationId="{3E96C225-DB4C-CEA0-18DE-A0028A7BBC7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7" creationId="{B91D2B61-9333-46D1-5F39-30208E2EABC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8" creationId="{35E7F65A-81CF-0506-2626-C2FB49E15185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9" creationId="{89B3AF3E-C1AA-9E97-D703-B7BEC11D20A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1" creationId="{E5816981-D6F1-0F86-5D2E-9C2FDC07DF8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2" creationId="{9C2913A5-D51E-C6A4-3E82-A2FDC20D5446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29" creationId="{AAC47F0B-3B99-9D0D-E7FC-44C138D4B0AC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0" creationId="{BC0AA1D3-01E6-5172-38AF-38CDA901DB3B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1" creationId="{435C467C-E6F8-6CDF-5927-2D0C19F4D631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2" creationId="{6BBEF79C-8682-3D93-A84A-AEA2358267FE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3" creationId="{BF2D4ED1-A2E6-F68D-1F35-AAE57A7B908F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4" creationId="{D1AEFCBC-EFD1-FA29-5C3B-FBA3655B2439}"/>
          </ac:graphicFrameMkLst>
        </pc:graphicFrameChg>
        <pc:picChg chg="del">
          <ac:chgData name="Ketelyn Medina" userId="4342a56e1256850b" providerId="LiveId" clId="{D9E85A92-43FB-436A-B1D2-0C6858F241BF}" dt="2024-05-07T20:49:13.949" v="2683" actId="478"/>
          <ac:picMkLst>
            <pc:docMk/>
            <pc:sldMk cId="3590238144" sldId="272"/>
            <ac:picMk id="5" creationId="{3CBC838A-222C-9698-6FCE-C4B6492D1DBC}"/>
          </ac:picMkLst>
        </pc:pic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4" creationId="{A636ADCE-2580-4159-1CFA-5AB7A71EEDD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5" creationId="{5CDB99A6-A944-037A-6831-EE7C9AAF17A6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6" creationId="{C0E6A28B-C8C4-8949-0442-743AF3C235D0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8" creationId="{D11886B2-8031-ABDA-F0D0-371B8739A67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9" creationId="{9C1503A6-C84F-32A2-C94D-70B2C7422D62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20" creationId="{BBC9724C-5469-B764-CC07-9FA582435336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1" creationId="{69F83EF2-046B-0D24-1309-8B31C9E4B9D8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2" creationId="{12CE1330-1926-5988-8EC7-F8977EA431B2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3" creationId="{D0110EFA-3518-B4FB-1800-96C64FAE62BE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4" creationId="{B8C58320-9469-E7AC-B384-D980A7A35CC4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5" creationId="{6A47418C-03A1-88E3-3ECC-3206321502FA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6" creationId="{8C4357FB-3F30-9958-E7F4-724B132CAA49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7" creationId="{2C7BEE5B-CBF2-0C7D-FD23-019EC33C8451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8" creationId="{19985828-941C-A2D5-425D-73C28E6C69D7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6" creationId="{B09137D4-46FF-7ED1-6F21-67C85526D863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7" creationId="{4267CC0E-5D91-8D7E-5620-0C745C9A823C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8" creationId="{547F5E54-BFA7-7FBA-C59A-6D04C40246CE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0" creationId="{180732D3-39E1-083B-F9F4-D6ADFF76A81B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1" creationId="{467BEC2E-FE4D-4889-1BAF-77EA152DF62A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2" creationId="{571FD421-43C2-8C73-1773-4F80A84A1978}"/>
          </ac:cxnSpMkLst>
        </pc:cxnChg>
        <pc:cxnChg chg="add mod">
          <ac:chgData name="Ketelyn Medina" userId="4342a56e1256850b" providerId="LiveId" clId="{D9E85A92-43FB-436A-B1D2-0C6858F241BF}" dt="2024-05-07T20:51:09.591" v="2804" actId="1037"/>
          <ac:cxnSpMkLst>
            <pc:docMk/>
            <pc:sldMk cId="3590238144" sldId="272"/>
            <ac:cxnSpMk id="43" creationId="{F50C42A3-EDE8-7E59-5AB1-10F04EA52F80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4" creationId="{46BD23C6-631E-EB66-5055-DE65D36776C6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5" creationId="{D24D0E18-0B5A-14D8-7112-6185C53C4D8B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6" creationId="{0D0F5D0A-553F-1A76-242E-46F8DFDE0391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7" creationId="{0D1B1877-8522-6D44-7202-BCDB7247E1D9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8" creationId="{402E88E1-847F-B8D1-12B0-1E4181FA72D4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9" creationId="{128AE780-59B7-AAEF-53BA-70210D5939E2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50" creationId="{3B501EDE-B727-6F81-8920-79869D943A4B}"/>
          </ac:cxnSpMkLst>
        </pc:cxnChg>
        <pc:cxnChg chg="add mod">
          <ac:chgData name="Ketelyn Medina" userId="4342a56e1256850b" providerId="LiveId" clId="{D9E85A92-43FB-436A-B1D2-0C6858F241BF}" dt="2024-05-07T20:51:01.651" v="2800" actId="1037"/>
          <ac:cxnSpMkLst>
            <pc:docMk/>
            <pc:sldMk cId="3590238144" sldId="272"/>
            <ac:cxnSpMk id="51" creationId="{1E7F6F32-EBBC-70BE-7D1C-81A348F38E34}"/>
          </ac:cxnSpMkLst>
        </pc:cxnChg>
        <pc:cxnChg chg="add mod">
          <ac:chgData name="Ketelyn Medina" userId="4342a56e1256850b" providerId="LiveId" clId="{D9E85A92-43FB-436A-B1D2-0C6858F241BF}" dt="2024-05-07T20:51:14.558" v="2806" actId="1037"/>
          <ac:cxnSpMkLst>
            <pc:docMk/>
            <pc:sldMk cId="3590238144" sldId="272"/>
            <ac:cxnSpMk id="52" creationId="{E716A54E-C84B-0482-6EA9-31F81459F3BA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0:59:04.815" v="2848"/>
        <pc:sldMkLst>
          <pc:docMk/>
          <pc:sldMk cId="2488406587" sldId="273"/>
        </pc:sldMkLst>
        <pc:spChg chg="mod">
          <ac:chgData name="Ketelyn Medina" userId="4342a56e1256850b" providerId="LiveId" clId="{D9E85A92-43FB-436A-B1D2-0C6858F241BF}" dt="2024-05-07T20:53:53.366" v="2829" actId="14100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54:36.293" v="2830" actId="1076"/>
          <ac:spMkLst>
            <pc:docMk/>
            <pc:sldMk cId="2488406587" sldId="273"/>
            <ac:spMk id="6" creationId="{BE6CC7C1-64F6-2C22-1D1B-6E38255E38A3}"/>
          </ac:spMkLst>
        </pc:spChg>
        <pc:picChg chg="del">
          <ac:chgData name="Ketelyn Medina" userId="4342a56e1256850b" providerId="LiveId" clId="{D9E85A92-43FB-436A-B1D2-0C6858F241BF}" dt="2024-05-07T20:52:53.584" v="2808" actId="478"/>
          <ac:picMkLst>
            <pc:docMk/>
            <pc:sldMk cId="2488406587" sldId="273"/>
            <ac:picMk id="5" creationId="{3CBC838A-222C-9698-6FCE-C4B6492D1DBC}"/>
          </ac:picMkLst>
        </pc:picChg>
      </pc:sldChg>
      <pc:sldChg chg="addSp modSp add mod modTransition">
        <pc:chgData name="Ketelyn Medina" userId="4342a56e1256850b" providerId="LiveId" clId="{D9E85A92-43FB-436A-B1D2-0C6858F241BF}" dt="2024-05-07T21:01:09.372" v="2862"/>
        <pc:sldMkLst>
          <pc:docMk/>
          <pc:sldMk cId="3171059994" sldId="274"/>
        </pc:sldMkLst>
        <pc:spChg chg="mod">
          <ac:chgData name="Ketelyn Medina" userId="4342a56e1256850b" providerId="LiveId" clId="{D9E85A92-43FB-436A-B1D2-0C6858F241BF}" dt="2024-05-07T20:54:44.765" v="2832" actId="1076"/>
          <ac:spMkLst>
            <pc:docMk/>
            <pc:sldMk cId="3171059994" sldId="274"/>
            <ac:spMk id="6" creationId="{BE6CC7C1-64F6-2C22-1D1B-6E38255E38A3}"/>
          </ac:spMkLst>
        </pc:s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2" creationId="{40EFCEF6-4ACA-21DA-B42F-D172564F039C}"/>
          </ac:grpSpMkLst>
        </pc:gr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6" creationId="{94518133-D7FA-879B-C09A-FE61AC463B93}"/>
          </ac:grpSpMkLst>
        </pc:grpChg>
        <pc:grpChg chg="add mod ord">
          <ac:chgData name="Ketelyn Medina" userId="4342a56e1256850b" providerId="LiveId" clId="{D9E85A92-43FB-436A-B1D2-0C6858F241BF}" dt="2024-05-07T20:56:28.871" v="2838" actId="167"/>
          <ac:grpSpMkLst>
            <pc:docMk/>
            <pc:sldMk cId="3171059994" sldId="274"/>
            <ac:grpSpMk id="30" creationId="{DD5B2CBA-D96E-3C66-E6E7-414A8BF450D8}"/>
          </ac:grpSpMkLst>
        </pc:grp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add mod ord">
          <ac:chgData name="Ketelyn Medina" userId="4342a56e1256850b" providerId="LiveId" clId="{D9E85A92-43FB-436A-B1D2-0C6858F241BF}" dt="2024-05-07T20:57:01.903" v="2840" actId="166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3" creationId="{61BB0376-038D-D35D-9862-D28503825810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4" creationId="{D1AF5573-E50D-7AD6-E2A2-785B8A3A2825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5" creationId="{2A173C0C-986E-5EC5-2252-88B814042B3F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7" creationId="{8E0922A2-E6CB-6C8D-ABD7-BA91B2F15016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8" creationId="{EB22022D-7C09-832F-3D85-1C40CEA901BD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9" creationId="{C8D8456D-2991-7C75-FAB8-623F8027BD2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0" creationId="{E1BD641C-D617-86E5-C879-424B7D7026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1" creationId="{B173D4E6-97D3-8759-1EC8-FFBCF812CCFC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2" creationId="{49B6876A-CBDB-643F-BD5F-269A14A770EB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3" creationId="{0EE0B15D-63CA-965B-6695-CF604B01CEE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4" creationId="{0EFC0346-8589-0982-1410-4F86285BB5A9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5" creationId="{2DA84BF4-BD37-78F2-D5A8-279244590058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6" creationId="{B169C3CE-BD0E-D63B-213B-D6CE37CA25A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7" creationId="{91E2A746-0D3C-EDD8-ACE5-0A7B3C41FD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8" creationId="{D0E09E50-3036-4D48-97CE-8973083F0B81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9" creationId="{0141F507-021B-8CB9-EF09-47353BE4D203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1" creationId="{FD4340BA-4515-D2EC-F6AC-CDA742350A5B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2" creationId="{D0443F1B-D3FA-A77F-BBC9-B90215A63C6A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3" creationId="{5D647BF0-71F0-97F5-6700-C6FA6A51FA55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03:42.399" v="2908"/>
        <pc:sldMkLst>
          <pc:docMk/>
          <pc:sldMk cId="1434593457" sldId="275"/>
        </pc:sldMkLst>
        <pc:spChg chg="mod">
          <ac:chgData name="Ketelyn Medina" userId="4342a56e1256850b" providerId="LiveId" clId="{D9E85A92-43FB-436A-B1D2-0C6858F241BF}" dt="2024-05-07T21:02:42.495" v="2893" actId="20577"/>
          <ac:spMkLst>
            <pc:docMk/>
            <pc:sldMk cId="1434593457" sldId="275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02:48.687" v="2895" actId="1076"/>
          <ac:spMkLst>
            <pc:docMk/>
            <pc:sldMk cId="1434593457" sldId="275"/>
            <ac:spMk id="6" creationId="{BE6CC7C1-64F6-2C22-1D1B-6E38255E38A3}"/>
          </ac:spMkLst>
        </pc:spChg>
        <pc:grpChg chg="del">
          <ac:chgData name="Ketelyn Medina" userId="4342a56e1256850b" providerId="LiveId" clId="{D9E85A92-43FB-436A-B1D2-0C6858F241BF}" dt="2024-05-07T21:02:14.716" v="2876" actId="478"/>
          <ac:grpSpMkLst>
            <pc:docMk/>
            <pc:sldMk cId="1434593457" sldId="275"/>
            <ac:grpSpMk id="12" creationId="{40EFCEF6-4ACA-21DA-B42F-D172564F039C}"/>
          </ac:grpSpMkLst>
        </pc:grpChg>
        <pc:grpChg chg="del">
          <ac:chgData name="Ketelyn Medina" userId="4342a56e1256850b" providerId="LiveId" clId="{D9E85A92-43FB-436A-B1D2-0C6858F241BF}" dt="2024-05-07T21:02:12.600" v="2874" actId="478"/>
          <ac:grpSpMkLst>
            <pc:docMk/>
            <pc:sldMk cId="1434593457" sldId="275"/>
            <ac:grpSpMk id="16" creationId="{94518133-D7FA-879B-C09A-FE61AC463B93}"/>
          </ac:grpSpMkLst>
        </pc:grpChg>
        <pc:grpChg chg="del">
          <ac:chgData name="Ketelyn Medina" userId="4342a56e1256850b" providerId="LiveId" clId="{D9E85A92-43FB-436A-B1D2-0C6858F241BF}" dt="2024-05-07T21:02:07.032" v="2869" actId="478"/>
          <ac:grpSpMkLst>
            <pc:docMk/>
            <pc:sldMk cId="1434593457" sldId="275"/>
            <ac:grpSpMk id="30" creationId="{DD5B2CBA-D96E-3C66-E6E7-414A8BF450D8}"/>
          </ac:grpSpMkLst>
        </pc:grpChg>
        <pc:graphicFrameChg chg="del">
          <ac:chgData name="Ketelyn Medina" userId="4342a56e1256850b" providerId="LiveId" clId="{D9E85A92-43FB-436A-B1D2-0C6858F241BF}" dt="2024-05-07T21:02:03.776" v="2866" actId="478"/>
          <ac:graphicFrameMkLst>
            <pc:docMk/>
            <pc:sldMk cId="1434593457" sldId="275"/>
            <ac:graphicFrameMk id="3" creationId="{ABBED712-4368-4D50-A6A8-EF14729E19F9}"/>
          </ac:graphicFrameMkLst>
        </pc:graphicFrameChg>
        <pc:graphicFrameChg chg="del">
          <ac:chgData name="Ketelyn Medina" userId="4342a56e1256850b" providerId="LiveId" clId="{D9E85A92-43FB-436A-B1D2-0C6858F241BF}" dt="2024-05-07T21:02:04.764" v="2867" actId="478"/>
          <ac:graphicFrameMkLst>
            <pc:docMk/>
            <pc:sldMk cId="1434593457" sldId="275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D9E85A92-43FB-436A-B1D2-0C6858F241BF}" dt="2024-05-07T21:02:06.472" v="2868" actId="478"/>
          <ac:graphicFrameMkLst>
            <pc:docMk/>
            <pc:sldMk cId="1434593457" sldId="275"/>
            <ac:graphicFrameMk id="7" creationId="{6C0B1078-3852-40EB-4F34-0D00D494E801}"/>
          </ac:graphicFrameMkLst>
        </pc:graphicFrameChg>
        <pc:graphicFrameChg chg="del">
          <ac:chgData name="Ketelyn Medina" userId="4342a56e1256850b" providerId="LiveId" clId="{D9E85A92-43FB-436A-B1D2-0C6858F241BF}" dt="2024-05-07T21:02:10.909" v="2872" actId="478"/>
          <ac:graphicFrameMkLst>
            <pc:docMk/>
            <pc:sldMk cId="1434593457" sldId="275"/>
            <ac:graphicFrameMk id="8" creationId="{C5E3211A-E337-9D36-AB08-C70A28AE3B80}"/>
          </ac:graphicFrameMkLst>
        </pc:graphicFrameChg>
        <pc:graphicFrameChg chg="del">
          <ac:chgData name="Ketelyn Medina" userId="4342a56e1256850b" providerId="LiveId" clId="{D9E85A92-43FB-436A-B1D2-0C6858F241BF}" dt="2024-05-07T21:02:11.772" v="2873" actId="478"/>
          <ac:graphicFrameMkLst>
            <pc:docMk/>
            <pc:sldMk cId="1434593457" sldId="275"/>
            <ac:graphicFrameMk id="9" creationId="{3513330D-9AB3-DD27-0572-49C3F29B4CDF}"/>
          </ac:graphicFrameMkLst>
        </pc:graphicFrameChg>
        <pc:graphicFrameChg chg="del">
          <ac:chgData name="Ketelyn Medina" userId="4342a56e1256850b" providerId="LiveId" clId="{D9E85A92-43FB-436A-B1D2-0C6858F241BF}" dt="2024-05-07T21:02:13.365" v="2875" actId="478"/>
          <ac:graphicFrameMkLst>
            <pc:docMk/>
            <pc:sldMk cId="1434593457" sldId="275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D9E85A92-43FB-436A-B1D2-0C6858F241BF}" dt="2024-05-07T21:02:22.366" v="2879" actId="478"/>
          <ac:cxnSpMkLst>
            <pc:docMk/>
            <pc:sldMk cId="1434593457" sldId="275"/>
            <ac:cxnSpMk id="20" creationId="{E1BD641C-D617-86E5-C879-424B7D7026E7}"/>
          </ac:cxnSpMkLst>
        </pc:cxnChg>
        <pc:cxnChg chg="del">
          <ac:chgData name="Ketelyn Medina" userId="4342a56e1256850b" providerId="LiveId" clId="{D9E85A92-43FB-436A-B1D2-0C6858F241BF}" dt="2024-05-07T21:02:27.078" v="2886" actId="478"/>
          <ac:cxnSpMkLst>
            <pc:docMk/>
            <pc:sldMk cId="1434593457" sldId="275"/>
            <ac:cxnSpMk id="21" creationId="{B173D4E6-97D3-8759-1EC8-FFBCF812CCFC}"/>
          </ac:cxnSpMkLst>
        </pc:cxnChg>
        <pc:cxnChg chg="del">
          <ac:chgData name="Ketelyn Medina" userId="4342a56e1256850b" providerId="LiveId" clId="{D9E85A92-43FB-436A-B1D2-0C6858F241BF}" dt="2024-05-07T21:02:26.226" v="2885" actId="478"/>
          <ac:cxnSpMkLst>
            <pc:docMk/>
            <pc:sldMk cId="1434593457" sldId="275"/>
            <ac:cxnSpMk id="22" creationId="{49B6876A-CBDB-643F-BD5F-269A14A770EB}"/>
          </ac:cxnSpMkLst>
        </pc:cxnChg>
        <pc:cxnChg chg="del">
          <ac:chgData name="Ketelyn Medina" userId="4342a56e1256850b" providerId="LiveId" clId="{D9E85A92-43FB-436A-B1D2-0C6858F241BF}" dt="2024-05-07T21:02:25.484" v="2884" actId="478"/>
          <ac:cxnSpMkLst>
            <pc:docMk/>
            <pc:sldMk cId="1434593457" sldId="275"/>
            <ac:cxnSpMk id="23" creationId="{0EE0B15D-63CA-965B-6695-CF604B01CEEF}"/>
          </ac:cxnSpMkLst>
        </pc:cxnChg>
        <pc:cxnChg chg="del">
          <ac:chgData name="Ketelyn Medina" userId="4342a56e1256850b" providerId="LiveId" clId="{D9E85A92-43FB-436A-B1D2-0C6858F241BF}" dt="2024-05-07T21:02:25.004" v="2883" actId="478"/>
          <ac:cxnSpMkLst>
            <pc:docMk/>
            <pc:sldMk cId="1434593457" sldId="275"/>
            <ac:cxnSpMk id="24" creationId="{0EFC0346-8589-0982-1410-4F86285BB5A9}"/>
          </ac:cxnSpMkLst>
        </pc:cxnChg>
        <pc:cxnChg chg="del">
          <ac:chgData name="Ketelyn Medina" userId="4342a56e1256850b" providerId="LiveId" clId="{D9E85A92-43FB-436A-B1D2-0C6858F241BF}" dt="2024-05-07T21:02:24.166" v="2882" actId="478"/>
          <ac:cxnSpMkLst>
            <pc:docMk/>
            <pc:sldMk cId="1434593457" sldId="275"/>
            <ac:cxnSpMk id="25" creationId="{2DA84BF4-BD37-78F2-D5A8-279244590058}"/>
          </ac:cxnSpMkLst>
        </pc:cxnChg>
        <pc:cxnChg chg="del">
          <ac:chgData name="Ketelyn Medina" userId="4342a56e1256850b" providerId="LiveId" clId="{D9E85A92-43FB-436A-B1D2-0C6858F241BF}" dt="2024-05-07T21:02:23.557" v="2881" actId="478"/>
          <ac:cxnSpMkLst>
            <pc:docMk/>
            <pc:sldMk cId="1434593457" sldId="275"/>
            <ac:cxnSpMk id="26" creationId="{B169C3CE-BD0E-D63B-213B-D6CE37CA25AF}"/>
          </ac:cxnSpMkLst>
        </pc:cxnChg>
        <pc:cxnChg chg="del">
          <ac:chgData name="Ketelyn Medina" userId="4342a56e1256850b" providerId="LiveId" clId="{D9E85A92-43FB-436A-B1D2-0C6858F241BF}" dt="2024-05-07T21:02:23.014" v="2880" actId="478"/>
          <ac:cxnSpMkLst>
            <pc:docMk/>
            <pc:sldMk cId="1434593457" sldId="275"/>
            <ac:cxnSpMk id="27" creationId="{91E2A746-0D3C-EDD8-ACE5-0A7B3C41FDE7}"/>
          </ac:cxnSpMkLst>
        </pc:cxnChg>
        <pc:cxnChg chg="del">
          <ac:chgData name="Ketelyn Medina" userId="4342a56e1256850b" providerId="LiveId" clId="{D9E85A92-43FB-436A-B1D2-0C6858F241BF}" dt="2024-05-07T21:02:21.166" v="2878" actId="478"/>
          <ac:cxnSpMkLst>
            <pc:docMk/>
            <pc:sldMk cId="1434593457" sldId="275"/>
            <ac:cxnSpMk id="28" creationId="{D0E09E50-3036-4D48-97CE-8973083F0B81}"/>
          </ac:cxnSpMkLst>
        </pc:cxnChg>
        <pc:cxnChg chg="del">
          <ac:chgData name="Ketelyn Medina" userId="4342a56e1256850b" providerId="LiveId" clId="{D9E85A92-43FB-436A-B1D2-0C6858F241BF}" dt="2024-05-07T21:02:15.963" v="2877" actId="478"/>
          <ac:cxnSpMkLst>
            <pc:docMk/>
            <pc:sldMk cId="1434593457" sldId="275"/>
            <ac:cxnSpMk id="29" creationId="{0141F507-021B-8CB9-EF09-47353BE4D203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14:56.380" v="3003"/>
        <pc:sldMkLst>
          <pc:docMk/>
          <pc:sldMk cId="2484357057" sldId="276"/>
        </pc:sldMkLst>
        <pc:spChg chg="mod">
          <ac:chgData name="Ketelyn Medina" userId="4342a56e1256850b" providerId="LiveId" clId="{D9E85A92-43FB-436A-B1D2-0C6858F241BF}" dt="2024-05-07T21:02:58.803" v="2897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8" creationId="{86CA07BE-C7EB-5258-0F42-323E89E29441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9" creationId="{63942296-E56E-74EA-A353-704A5132095F}"/>
          </ac:spMkLst>
        </pc:spChg>
        <pc:spChg chg="add mod ord">
          <ac:chgData name="Ketelyn Medina" userId="4342a56e1256850b" providerId="LiveId" clId="{D9E85A92-43FB-436A-B1D2-0C6858F241BF}" dt="2024-05-07T21:03:27.371" v="2903" actId="167"/>
          <ac:spMkLst>
            <pc:docMk/>
            <pc:sldMk cId="2484357057" sldId="276"/>
            <ac:spMk id="11" creationId="{4325FB24-906D-414B-0423-36233B8EFCB2}"/>
          </ac:spMkLst>
        </pc:spChg>
        <pc:grpChg chg="add mod">
          <ac:chgData name="Ketelyn Medina" userId="4342a56e1256850b" providerId="LiveId" clId="{D9E85A92-43FB-436A-B1D2-0C6858F241BF}" dt="2024-05-07T21:03:05.883" v="2899" actId="1076"/>
          <ac:grpSpMkLst>
            <pc:docMk/>
            <pc:sldMk cId="2484357057" sldId="276"/>
            <ac:grpSpMk id="3" creationId="{A2DE08AF-326A-C7BE-813B-BA84428C554E}"/>
          </ac:grpSpMkLst>
        </pc:grpChg>
        <pc:picChg chg="mod">
          <ac:chgData name="Ketelyn Medina" userId="4342a56e1256850b" providerId="LiveId" clId="{D9E85A92-43FB-436A-B1D2-0C6858F241BF}" dt="2024-05-07T21:02:59.730" v="2898"/>
          <ac:picMkLst>
            <pc:docMk/>
            <pc:sldMk cId="2484357057" sldId="276"/>
            <ac:picMk id="5" creationId="{A21E8BE0-9F0E-082F-9295-42C0CF42C815}"/>
          </ac:picMkLst>
        </pc:picChg>
        <pc:cxnChg chg="del mod">
          <ac:chgData name="Ketelyn Medina" userId="4342a56e1256850b" providerId="LiveId" clId="{D9E85A92-43FB-436A-B1D2-0C6858F241BF}" dt="2024-05-07T21:03:15.796" v="2900" actId="478"/>
          <ac:cxnSpMkLst>
            <pc:docMk/>
            <pc:sldMk cId="2484357057" sldId="276"/>
            <ac:cxnSpMk id="7" creationId="{F630AFBD-EA20-BF68-8690-F26ECB95B9DB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8T20:22:50.635" v="5578" actId="207"/>
        <pc:sldMkLst>
          <pc:docMk/>
          <pc:sldMk cId="279557264" sldId="277"/>
        </pc:sldMkLst>
        <pc:spChg chg="mod">
          <ac:chgData name="Ketelyn Medina" userId="4342a56e1256850b" providerId="LiveId" clId="{D9E85A92-43FB-436A-B1D2-0C6858F241BF}" dt="2024-05-07T21:09:42.548" v="2946" actId="1076"/>
          <ac:spMkLst>
            <pc:docMk/>
            <pc:sldMk cId="279557264" sldId="27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09:45.879" v="2947" actId="2085"/>
          <ac:spMkLst>
            <pc:docMk/>
            <pc:sldMk cId="279557264" sldId="277"/>
            <ac:spMk id="4" creationId="{58F8000D-B1D7-239F-E17C-0742A702F959}"/>
          </ac:spMkLst>
        </pc:spChg>
        <pc:spChg chg="del mod">
          <ac:chgData name="Ketelyn Medina" userId="4342a56e1256850b" providerId="LiveId" clId="{D9E85A92-43FB-436A-B1D2-0C6858F241BF}" dt="2024-05-07T21:07:44.209" v="2912" actId="478"/>
          <ac:spMkLst>
            <pc:docMk/>
            <pc:sldMk cId="279557264" sldId="277"/>
            <ac:spMk id="6" creationId="{BE6CC7C1-64F6-2C22-1D1B-6E38255E38A3}"/>
          </ac:spMkLst>
        </pc:spChg>
        <pc:spChg chg="mod ord">
          <ac:chgData name="Ketelyn Medina" userId="4342a56e1256850b" providerId="LiveId" clId="{D9E85A92-43FB-436A-B1D2-0C6858F241BF}" dt="2024-05-08T20:22:04.457" v="5573" actId="1076"/>
          <ac:spMkLst>
            <pc:docMk/>
            <pc:sldMk cId="279557264" sldId="27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08:35.736" v="2919" actId="14100"/>
          <ac:spMkLst>
            <pc:docMk/>
            <pc:sldMk cId="279557264" sldId="277"/>
            <ac:spMk id="11" creationId="{4325FB24-906D-414B-0423-36233B8EFCB2}"/>
          </ac:spMkLst>
        </pc:spChg>
        <pc:grpChg chg="del">
          <ac:chgData name="Ketelyn Medina" userId="4342a56e1256850b" providerId="LiveId" clId="{D9E85A92-43FB-436A-B1D2-0C6858F241BF}" dt="2024-05-07T21:07:31.590" v="2910" actId="478"/>
          <ac:grpSpMkLst>
            <pc:docMk/>
            <pc:sldMk cId="279557264" sldId="277"/>
            <ac:grpSpMk id="3" creationId="{A2DE08AF-326A-C7BE-813B-BA84428C554E}"/>
          </ac:grpSpMkLst>
        </pc:grpChg>
        <pc:picChg chg="add mod">
          <ac:chgData name="Ketelyn Medina" userId="4342a56e1256850b" providerId="LiveId" clId="{D9E85A92-43FB-436A-B1D2-0C6858F241BF}" dt="2024-05-08T20:22:50.635" v="5578" actId="207"/>
          <ac:picMkLst>
            <pc:docMk/>
            <pc:sldMk cId="279557264" sldId="277"/>
            <ac:picMk id="5" creationId="{43CE1B2B-8599-C1DA-3476-5A3046E6F0AB}"/>
          </ac:picMkLst>
        </pc:picChg>
      </pc:sldChg>
      <pc:sldChg chg="addSp modSp add mod modTransition modAnim">
        <pc:chgData name="Ketelyn Medina" userId="4342a56e1256850b" providerId="LiveId" clId="{D9E85A92-43FB-436A-B1D2-0C6858F241BF}" dt="2024-05-07T21:21:06.638" v="3010"/>
        <pc:sldMkLst>
          <pc:docMk/>
          <pc:sldMk cId="861387686" sldId="278"/>
        </pc:sldMkLst>
        <pc:spChg chg="mod">
          <ac:chgData name="Ketelyn Medina" userId="4342a56e1256850b" providerId="LiveId" clId="{D9E85A92-43FB-436A-B1D2-0C6858F241BF}" dt="2024-05-07T21:10:16.588" v="2951" actId="1076"/>
          <ac:spMkLst>
            <pc:docMk/>
            <pc:sldMk cId="861387686" sldId="278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3" creationId="{0EED0CCB-C8F3-D99E-E056-D1701120BE5C}"/>
          </ac:spMkLst>
        </pc:spChg>
        <pc:spChg chg="mod">
          <ac:chgData name="Ketelyn Medina" userId="4342a56e1256850b" providerId="LiveId" clId="{D9E85A92-43FB-436A-B1D2-0C6858F241BF}" dt="2024-05-07T21:10:01.373" v="2949" actId="14100"/>
          <ac:spMkLst>
            <pc:docMk/>
            <pc:sldMk cId="861387686" sldId="27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5" creationId="{FF5E9E53-DBA4-5533-FB1B-23DE8945011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6" creationId="{BEC7B4A7-7FDE-C70F-7670-7379C7910EBA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7" creationId="{A67D2849-0FA0-AFFE-5A3D-7E5F61264181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8" creationId="{D41EE98B-0976-A2B7-FBB1-C324973E903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9" creationId="{D8C1F9B8-06A4-1C3D-5222-D6AA7B4C367A}"/>
          </ac:spMkLst>
        </pc:spChg>
        <pc:spChg chg="mod">
          <ac:chgData name="Ketelyn Medina" userId="4342a56e1256850b" providerId="LiveId" clId="{D9E85A92-43FB-436A-B1D2-0C6858F241BF}" dt="2024-05-07T21:12:09.357" v="2983" actId="1038"/>
          <ac:spMkLst>
            <pc:docMk/>
            <pc:sldMk cId="861387686" sldId="278"/>
            <ac:spMk id="10" creationId="{D54E57F3-B9A4-6DE6-7445-479A854293A0}"/>
          </ac:spMkLst>
        </pc:spChg>
        <pc:spChg chg="mod ord">
          <ac:chgData name="Ketelyn Medina" userId="4342a56e1256850b" providerId="LiveId" clId="{D9E85A92-43FB-436A-B1D2-0C6858F241BF}" dt="2024-05-07T21:12:29.012" v="2988" actId="1076"/>
          <ac:spMkLst>
            <pc:docMk/>
            <pc:sldMk cId="861387686" sldId="278"/>
            <ac:spMk id="11" creationId="{4325FB24-906D-414B-0423-36233B8EFCB2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2" creationId="{A989CF26-BD4E-987C-3F5D-6B79BEF55F58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3" creationId="{89E5934E-A3E7-F30E-4907-DA8F890CE494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4" creationId="{87931F9B-463E-0E38-DCFB-7B5371906A3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5" creationId="{DB35A1BA-9470-E10B-0A80-D1DAD50D7CCE}"/>
          </ac:spMkLst>
        </pc:spChg>
        <pc:spChg chg="add mod ord">
          <ac:chgData name="Ketelyn Medina" userId="4342a56e1256850b" providerId="LiveId" clId="{D9E85A92-43FB-436A-B1D2-0C6858F241BF}" dt="2024-05-07T21:12:38.018" v="2990" actId="14100"/>
          <ac:spMkLst>
            <pc:docMk/>
            <pc:sldMk cId="861387686" sldId="278"/>
            <ac:spMk id="16" creationId="{1D8E8573-E94B-5452-D21F-90F8355FAF24}"/>
          </ac:spMkLst>
        </pc:spChg>
        <pc:spChg chg="add mod ord">
          <ac:chgData name="Ketelyn Medina" userId="4342a56e1256850b" providerId="LiveId" clId="{D9E85A92-43FB-436A-B1D2-0C6858F241BF}" dt="2024-05-07T21:12:33.420" v="2989" actId="14100"/>
          <ac:spMkLst>
            <pc:docMk/>
            <pc:sldMk cId="861387686" sldId="278"/>
            <ac:spMk id="17" creationId="{107EB484-A1F5-075E-F539-1B494BDE497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8" creationId="{2A75FDEE-D5E0-B8C3-27A4-7EE2370F58C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9" creationId="{293A2D2E-7F5A-7B5A-BE62-187C62993C66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0" creationId="{CE08AF8F-1799-6348-2BD1-7D97F5B6C843}"/>
          </ac:spMkLst>
        </pc:spChg>
        <pc:spChg chg="add mod">
          <ac:chgData name="Ketelyn Medina" userId="4342a56e1256850b" providerId="LiveId" clId="{D9E85A92-43FB-436A-B1D2-0C6858F241BF}" dt="2024-05-07T21:13:19.573" v="2994" actId="14100"/>
          <ac:spMkLst>
            <pc:docMk/>
            <pc:sldMk cId="861387686" sldId="278"/>
            <ac:spMk id="21" creationId="{8B5AF9F2-988D-0230-7375-DDA0B91EC184}"/>
          </ac:spMkLst>
        </pc:spChg>
        <pc:spChg chg="add mod">
          <ac:chgData name="Ketelyn Medina" userId="4342a56e1256850b" providerId="LiveId" clId="{D9E85A92-43FB-436A-B1D2-0C6858F241BF}" dt="2024-05-07T21:13:16.125" v="2993" actId="14100"/>
          <ac:spMkLst>
            <pc:docMk/>
            <pc:sldMk cId="861387686" sldId="278"/>
            <ac:spMk id="22" creationId="{B8FEC5C6-6B4D-359F-AA45-2921C6C3851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3" creationId="{60B8BC48-F625-C015-498E-E0CF6981B21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4" creationId="{A6ABF405-CB29-D0EE-ACD0-586B5EFCEDC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5" creationId="{064EBC17-88FB-8D51-40C7-82E4D49C093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6" creationId="{276C02C1-BDF2-7322-7076-10D85CF49F3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7" creationId="{49B3E729-4289-F7EF-8304-64FCF821B86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8" creationId="{8746981D-2308-992F-85E5-CF0C4A4BCC4C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9" creationId="{859E3EB5-F332-A656-F10A-3E2CC45C9F6A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0" creationId="{0D325D94-DCF1-DFA8-E73B-0DF00CAC03F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1" creationId="{D7AEB257-9F05-14DC-DC16-A4735E7D9C57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2" creationId="{BA43B998-39C4-67B1-8778-A752477E1B9B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3" creationId="{8FD48CD7-80B9-991E-FF51-F5E77F912AF9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4" creationId="{C89C38A6-FCAF-8D4A-7120-4C8163B3A5E5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5" creationId="{AC1277FA-67F3-BA63-A53E-2793F2516B3F}"/>
          </ac:spMkLst>
        </pc:spChg>
        <pc:spChg chg="add mod ord">
          <ac:chgData name="Ketelyn Medina" userId="4342a56e1256850b" providerId="LiveId" clId="{D9E85A92-43FB-436A-B1D2-0C6858F241BF}" dt="2024-05-07T21:12:25.585" v="2987" actId="167"/>
          <ac:spMkLst>
            <pc:docMk/>
            <pc:sldMk cId="861387686" sldId="278"/>
            <ac:spMk id="36" creationId="{4CFE025A-4CA9-1AE5-B530-D1E46ED535FC}"/>
          </ac:spMkLst>
        </pc:spChg>
      </pc:sldChg>
      <pc:sldChg chg="addSp delSp modSp add mod delAnim modAnim">
        <pc:chgData name="Ketelyn Medina" userId="4342a56e1256850b" providerId="LiveId" clId="{D9E85A92-43FB-436A-B1D2-0C6858F241BF}" dt="2024-05-08T19:57:09.316" v="5346" actId="14100"/>
        <pc:sldMkLst>
          <pc:docMk/>
          <pc:sldMk cId="2998973517" sldId="279"/>
        </pc:sldMkLst>
        <pc:spChg chg="mod">
          <ac:chgData name="Ketelyn Medina" userId="4342a56e1256850b" providerId="LiveId" clId="{D9E85A92-43FB-436A-B1D2-0C6858F241BF}" dt="2024-05-07T21:31:18.496" v="3044" actId="14100"/>
          <ac:spMkLst>
            <pc:docMk/>
            <pc:sldMk cId="2998973517" sldId="279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8T19:55:57.445" v="5339" actId="478"/>
          <ac:spMkLst>
            <pc:docMk/>
            <pc:sldMk cId="2998973517" sldId="279"/>
            <ac:spMk id="3" creationId="{0935B23B-3DF7-F8F5-2AE2-AF2E004E5843}"/>
          </ac:spMkLst>
        </pc:spChg>
        <pc:spChg chg="add del mod">
          <ac:chgData name="Ketelyn Medina" userId="4342a56e1256850b" providerId="LiveId" clId="{D9E85A92-43FB-436A-B1D2-0C6858F241BF}" dt="2024-05-07T21:48:55.488" v="3449" actId="478"/>
          <ac:spMkLst>
            <pc:docMk/>
            <pc:sldMk cId="2998973517" sldId="279"/>
            <ac:spMk id="3" creationId="{CA7A4C45-1680-C274-55E8-0D4D6D2EBE86}"/>
          </ac:spMkLst>
        </pc:spChg>
        <pc:spChg chg="add mod">
          <ac:chgData name="Ketelyn Medina" userId="4342a56e1256850b" providerId="LiveId" clId="{D9E85A92-43FB-436A-B1D2-0C6858F241BF}" dt="2024-05-08T19:57:09.316" v="5346" actId="14100"/>
          <ac:spMkLst>
            <pc:docMk/>
            <pc:sldMk cId="2998973517" sldId="279"/>
            <ac:spMk id="5" creationId="{86FE45EC-6DFD-B109-A093-17A1133A4370}"/>
          </ac:spMkLst>
        </pc:spChg>
        <pc:spChg chg="add mod">
          <ac:chgData name="Ketelyn Medina" userId="4342a56e1256850b" providerId="LiveId" clId="{D9E85A92-43FB-436A-B1D2-0C6858F241BF}" dt="2024-05-08T19:56:29.900" v="5343" actId="12"/>
          <ac:spMkLst>
            <pc:docMk/>
            <pc:sldMk cId="2998973517" sldId="279"/>
            <ac:spMk id="6" creationId="{DD93B890-E1C1-8C9D-604D-FB07781D0002}"/>
          </ac:spMkLst>
        </pc:spChg>
        <pc:spChg chg="add del mod">
          <ac:chgData name="Ketelyn Medina" userId="4342a56e1256850b" providerId="LiveId" clId="{D9E85A92-43FB-436A-B1D2-0C6858F241BF}" dt="2024-05-08T19:56:08.808" v="5340" actId="478"/>
          <ac:spMkLst>
            <pc:docMk/>
            <pc:sldMk cId="2998973517" sldId="279"/>
            <ac:spMk id="7" creationId="{1DD3F93F-5075-A227-FCD1-DE842D1EEAE4}"/>
          </ac:spMkLst>
        </pc:spChg>
        <pc:spChg chg="mod">
          <ac:chgData name="Ketelyn Medina" userId="4342a56e1256850b" providerId="LiveId" clId="{D9E85A92-43FB-436A-B1D2-0C6858F241BF}" dt="2024-05-07T21:47:57.136" v="3446" actId="1076"/>
          <ac:spMkLst>
            <pc:docMk/>
            <pc:sldMk cId="2998973517" sldId="279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0:25.216" v="3017" actId="14100"/>
          <ac:spMkLst>
            <pc:docMk/>
            <pc:sldMk cId="2998973517" sldId="279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1:38:02.525" v="3147" actId="207"/>
          <ac:spMkLst>
            <pc:docMk/>
            <pc:sldMk cId="2998973517" sldId="279"/>
            <ac:spMk id="18" creationId="{2A75FDEE-D5E0-B8C3-27A4-7EE2370F58C7}"/>
          </ac:spMkLst>
        </pc:spChg>
        <pc:spChg chg="del">
          <ac:chgData name="Ketelyn Medina" userId="4342a56e1256850b" providerId="LiveId" clId="{D9E85A92-43FB-436A-B1D2-0C6858F241BF}" dt="2024-05-07T21:27:00.112" v="3011" actId="478"/>
          <ac:spMkLst>
            <pc:docMk/>
            <pc:sldMk cId="2998973517" sldId="279"/>
            <ac:spMk id="19" creationId="{293A2D2E-7F5A-7B5A-BE62-187C62993C66}"/>
          </ac:spMkLst>
        </pc:spChg>
        <pc:spChg chg="del">
          <ac:chgData name="Ketelyn Medina" userId="4342a56e1256850b" providerId="LiveId" clId="{D9E85A92-43FB-436A-B1D2-0C6858F241BF}" dt="2024-05-07T21:29:46.152" v="3016" actId="478"/>
          <ac:spMkLst>
            <pc:docMk/>
            <pc:sldMk cId="2998973517" sldId="279"/>
            <ac:spMk id="20" creationId="{CE08AF8F-1799-6348-2BD1-7D97F5B6C843}"/>
          </ac:spMkLst>
        </pc:spChg>
        <pc:spChg chg="mod">
          <ac:chgData name="Ketelyn Medina" userId="4342a56e1256850b" providerId="LiveId" clId="{D9E85A92-43FB-436A-B1D2-0C6858F241BF}" dt="2024-05-07T21:30:38.206" v="3018" actId="1076"/>
          <ac:spMkLst>
            <pc:docMk/>
            <pc:sldMk cId="2998973517" sldId="279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1:30:41.333" v="3019" actId="1076"/>
          <ac:spMkLst>
            <pc:docMk/>
            <pc:sldMk cId="2998973517" sldId="279"/>
            <ac:spMk id="22" creationId="{B8FEC5C6-6B4D-359F-AA45-2921C6C38518}"/>
          </ac:spMkLst>
        </pc:spChg>
        <pc:spChg chg="del">
          <ac:chgData name="Ketelyn Medina" userId="4342a56e1256850b" providerId="LiveId" clId="{D9E85A92-43FB-436A-B1D2-0C6858F241BF}" dt="2024-05-07T21:29:40.761" v="3015" actId="478"/>
          <ac:spMkLst>
            <pc:docMk/>
            <pc:sldMk cId="2998973517" sldId="279"/>
            <ac:spMk id="23" creationId="{60B8BC48-F625-C015-498E-E0CF6981B217}"/>
          </ac:spMkLst>
        </pc:spChg>
        <pc:spChg chg="del">
          <ac:chgData name="Ketelyn Medina" userId="4342a56e1256850b" providerId="LiveId" clId="{D9E85A92-43FB-436A-B1D2-0C6858F241BF}" dt="2024-05-07T21:29:38.519" v="3014" actId="478"/>
          <ac:spMkLst>
            <pc:docMk/>
            <pc:sldMk cId="2998973517" sldId="279"/>
            <ac:spMk id="24" creationId="{A6ABF405-CB29-D0EE-ACD0-586B5EFCEDC8}"/>
          </ac:spMkLst>
        </pc:spChg>
        <pc:spChg chg="del">
          <ac:chgData name="Ketelyn Medina" userId="4342a56e1256850b" providerId="LiveId" clId="{D9E85A92-43FB-436A-B1D2-0C6858F241BF}" dt="2024-05-07T21:27:04.365" v="3012" actId="478"/>
          <ac:spMkLst>
            <pc:docMk/>
            <pc:sldMk cId="2998973517" sldId="279"/>
            <ac:spMk id="25" creationId="{064EBC17-88FB-8D51-40C7-82E4D49C0934}"/>
          </ac:spMkLst>
        </pc:spChg>
      </pc:sldChg>
      <pc:sldChg chg="delSp modSp add del mod">
        <pc:chgData name="Ketelyn Medina" userId="4342a56e1256850b" providerId="LiveId" clId="{D9E85A92-43FB-436A-B1D2-0C6858F241BF}" dt="2024-05-07T21:38:49.554" v="3219" actId="2696"/>
        <pc:sldMkLst>
          <pc:docMk/>
          <pc:sldMk cId="2456476836" sldId="280"/>
        </pc:sldMkLst>
        <pc:spChg chg="mod">
          <ac:chgData name="Ketelyn Medina" userId="4342a56e1256850b" providerId="LiveId" clId="{D9E85A92-43FB-436A-B1D2-0C6858F241BF}" dt="2024-05-07T21:38:45.445" v="3218" actId="1076"/>
          <ac:spMkLst>
            <pc:docMk/>
            <pc:sldMk cId="2456476836" sldId="280"/>
            <ac:spMk id="10" creationId="{D54E57F3-B9A4-6DE6-7445-479A854293A0}"/>
          </ac:spMkLst>
        </pc:spChg>
        <pc:spChg chg="del mod">
          <ac:chgData name="Ketelyn Medina" userId="4342a56e1256850b" providerId="LiveId" clId="{D9E85A92-43FB-436A-B1D2-0C6858F241BF}" dt="2024-05-07T21:38:36.647" v="3217" actId="478"/>
          <ac:spMkLst>
            <pc:docMk/>
            <pc:sldMk cId="2456476836" sldId="280"/>
            <ac:spMk id="18" creationId="{2A75FDEE-D5E0-B8C3-27A4-7EE2370F58C7}"/>
          </ac:spMkLst>
        </pc:spChg>
      </pc:sldChg>
      <pc:sldChg chg="modSp add mod">
        <pc:chgData name="Ketelyn Medina" userId="4342a56e1256850b" providerId="LiveId" clId="{D9E85A92-43FB-436A-B1D2-0C6858F241BF}" dt="2024-05-07T22:41:25.150" v="3849" actId="20577"/>
        <pc:sldMkLst>
          <pc:docMk/>
          <pc:sldMk cId="2481775530" sldId="280"/>
        </pc:sldMkLst>
        <pc:spChg chg="mod">
          <ac:chgData name="Ketelyn Medina" userId="4342a56e1256850b" providerId="LiveId" clId="{D9E85A92-43FB-436A-B1D2-0C6858F241BF}" dt="2024-05-07T22:41:25.150" v="3849" actId="20577"/>
          <ac:spMkLst>
            <pc:docMk/>
            <pc:sldMk cId="2481775530" sldId="280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39:16.956" v="3225" actId="1076"/>
          <ac:spMkLst>
            <pc:docMk/>
            <pc:sldMk cId="2481775530" sldId="280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9:21.958" v="3228" actId="14100"/>
          <ac:spMkLst>
            <pc:docMk/>
            <pc:sldMk cId="2481775530" sldId="280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2:25:12.680" v="3517" actId="1076"/>
          <ac:spMkLst>
            <pc:docMk/>
            <pc:sldMk cId="2481775530" sldId="280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2:25:10.095" v="3516" actId="1076"/>
          <ac:spMkLst>
            <pc:docMk/>
            <pc:sldMk cId="2481775530" sldId="280"/>
            <ac:spMk id="22" creationId="{B8FEC5C6-6B4D-359F-AA45-2921C6C38518}"/>
          </ac:spMkLst>
        </pc:spChg>
      </pc:sldChg>
      <pc:sldChg chg="delSp modSp add del mod">
        <pc:chgData name="Ketelyn Medina" userId="4342a56e1256850b" providerId="LiveId" clId="{D9E85A92-43FB-436A-B1D2-0C6858F241BF}" dt="2024-05-07T22:42:14.195" v="3862" actId="47"/>
        <pc:sldMkLst>
          <pc:docMk/>
          <pc:sldMk cId="89608159" sldId="281"/>
        </pc:sldMkLst>
        <pc:spChg chg="mod">
          <ac:chgData name="Ketelyn Medina" userId="4342a56e1256850b" providerId="LiveId" clId="{D9E85A92-43FB-436A-B1D2-0C6858F241BF}" dt="2024-05-07T22:42:06.556" v="3860" actId="1076"/>
          <ac:spMkLst>
            <pc:docMk/>
            <pc:sldMk cId="89608159" sldId="28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1:34.670" v="3852" actId="478"/>
          <ac:spMkLst>
            <pc:docMk/>
            <pc:sldMk cId="89608159" sldId="281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2:03.004" v="3859" actId="1076"/>
          <ac:spMkLst>
            <pc:docMk/>
            <pc:sldMk cId="89608159" sldId="281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1:56.710" v="3858" actId="1076"/>
          <ac:spMkLst>
            <pc:docMk/>
            <pc:sldMk cId="89608159" sldId="281"/>
            <ac:spMk id="17" creationId="{107EB484-A1F5-075E-F539-1B494BDE4977}"/>
          </ac:spMkLst>
        </pc:spChg>
        <pc:spChg chg="del">
          <ac:chgData name="Ketelyn Medina" userId="4342a56e1256850b" providerId="LiveId" clId="{D9E85A92-43FB-436A-B1D2-0C6858F241BF}" dt="2024-05-07T22:41:54.065" v="3856" actId="478"/>
          <ac:spMkLst>
            <pc:docMk/>
            <pc:sldMk cId="89608159" sldId="281"/>
            <ac:spMk id="21" creationId="{8B5AF9F2-988D-0230-7375-DDA0B91EC184}"/>
          </ac:spMkLst>
        </pc:spChg>
        <pc:spChg chg="del">
          <ac:chgData name="Ketelyn Medina" userId="4342a56e1256850b" providerId="LiveId" clId="{D9E85A92-43FB-436A-B1D2-0C6858F241BF}" dt="2024-05-07T22:41:52.988" v="3855" actId="478"/>
          <ac:spMkLst>
            <pc:docMk/>
            <pc:sldMk cId="89608159" sldId="281"/>
            <ac:spMk id="22" creationId="{B8FEC5C6-6B4D-359F-AA45-2921C6C38518}"/>
          </ac:spMkLst>
        </pc:spChg>
      </pc:sldChg>
      <pc:sldChg chg="delSp modSp add mod">
        <pc:chgData name="Ketelyn Medina" userId="4342a56e1256850b" providerId="LiveId" clId="{D9E85A92-43FB-436A-B1D2-0C6858F241BF}" dt="2024-05-07T22:43:52.237" v="3906" actId="20577"/>
        <pc:sldMkLst>
          <pc:docMk/>
          <pc:sldMk cId="2852873355" sldId="282"/>
        </pc:sldMkLst>
        <pc:spChg chg="mod">
          <ac:chgData name="Ketelyn Medina" userId="4342a56e1256850b" providerId="LiveId" clId="{D9E85A92-43FB-436A-B1D2-0C6858F241BF}" dt="2024-05-07T22:43:52.237" v="3906" actId="20577"/>
          <ac:spMkLst>
            <pc:docMk/>
            <pc:sldMk cId="2852873355" sldId="282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2:37.504" v="3864" actId="478"/>
          <ac:spMkLst>
            <pc:docMk/>
            <pc:sldMk cId="2852873355" sldId="282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3:30.372" v="3879" actId="1076"/>
          <ac:spMkLst>
            <pc:docMk/>
            <pc:sldMk cId="2852873355" sldId="282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3:19.861" v="3875" actId="1076"/>
          <ac:spMkLst>
            <pc:docMk/>
            <pc:sldMk cId="2852873355" sldId="282"/>
            <ac:spMk id="17" creationId="{107EB484-A1F5-075E-F539-1B494BDE4977}"/>
          </ac:spMkLst>
        </pc:spChg>
      </pc:sldChg>
      <pc:sldChg chg="addSp delSp modSp add mod">
        <pc:chgData name="Ketelyn Medina" userId="4342a56e1256850b" providerId="LiveId" clId="{D9E85A92-43FB-436A-B1D2-0C6858F241BF}" dt="2024-05-08T00:26:12.204" v="4031" actId="1076"/>
        <pc:sldMkLst>
          <pc:docMk/>
          <pc:sldMk cId="1954493162" sldId="283"/>
        </pc:sldMkLst>
        <pc:spChg chg="mod">
          <ac:chgData name="Ketelyn Medina" userId="4342a56e1256850b" providerId="LiveId" clId="{D9E85A92-43FB-436A-B1D2-0C6858F241BF}" dt="2024-05-08T00:26:12.204" v="4031" actId="1076"/>
          <ac:spMkLst>
            <pc:docMk/>
            <pc:sldMk cId="1954493162" sldId="28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11.817" v="4030" actId="14100"/>
          <ac:spMkLst>
            <pc:docMk/>
            <pc:sldMk cId="1954493162" sldId="283"/>
            <ac:spMk id="10" creationId="{D54E57F3-B9A4-6DE6-7445-479A854293A0}"/>
          </ac:spMkLst>
        </pc:spChg>
        <pc:spChg chg="add del">
          <ac:chgData name="Ketelyn Medina" userId="4342a56e1256850b" providerId="LiveId" clId="{D9E85A92-43FB-436A-B1D2-0C6858F241BF}" dt="2024-05-08T00:26:06.086" v="4019" actId="478"/>
          <ac:spMkLst>
            <pc:docMk/>
            <pc:sldMk cId="1954493162" sldId="283"/>
            <ac:spMk id="21" creationId="{8B5AF9F2-988D-0230-7375-DDA0B91EC184}"/>
          </ac:spMkLst>
        </pc:spChg>
        <pc:spChg chg="add del">
          <ac:chgData name="Ketelyn Medina" userId="4342a56e1256850b" providerId="LiveId" clId="{D9E85A92-43FB-436A-B1D2-0C6858F241BF}" dt="2024-05-08T00:26:05.881" v="4018" actId="478"/>
          <ac:spMkLst>
            <pc:docMk/>
            <pc:sldMk cId="1954493162" sldId="283"/>
            <ac:spMk id="22" creationId="{B8FEC5C6-6B4D-359F-AA45-2921C6C38518}"/>
          </ac:spMkLst>
        </pc:spChg>
        <pc:picChg chg="add del mod">
          <ac:chgData name="Ketelyn Medina" userId="4342a56e1256850b" providerId="LiveId" clId="{D9E85A92-43FB-436A-B1D2-0C6858F241BF}" dt="2024-05-08T00:26:05.436" v="4017" actId="1076"/>
          <ac:picMkLst>
            <pc:docMk/>
            <pc:sldMk cId="1954493162" sldId="283"/>
            <ac:picMk id="3" creationId="{A4906429-E627-D448-6D05-98115FE92DAD}"/>
          </ac:picMkLst>
        </pc:picChg>
      </pc:sldChg>
      <pc:sldChg chg="modSp add mod">
        <pc:chgData name="Ketelyn Medina" userId="4342a56e1256850b" providerId="LiveId" clId="{D9E85A92-43FB-436A-B1D2-0C6858F241BF}" dt="2024-05-08T19:59:50.258" v="5404" actId="1035"/>
        <pc:sldMkLst>
          <pc:docMk/>
          <pc:sldMk cId="825561329" sldId="284"/>
        </pc:sldMkLst>
        <pc:spChg chg="mod">
          <ac:chgData name="Ketelyn Medina" userId="4342a56e1256850b" providerId="LiveId" clId="{D9E85A92-43FB-436A-B1D2-0C6858F241BF}" dt="2024-05-08T19:59:50.258" v="5404" actId="1035"/>
          <ac:spMkLst>
            <pc:docMk/>
            <pc:sldMk cId="825561329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19:59:44.473" v="5387" actId="14100"/>
          <ac:spMkLst>
            <pc:docMk/>
            <pc:sldMk cId="825561329" sldId="284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8T19:59:18.830" v="5356" actId="14100"/>
          <ac:spMkLst>
            <pc:docMk/>
            <pc:sldMk cId="825561329" sldId="284"/>
            <ac:spMk id="17" creationId="{107EB484-A1F5-075E-F539-1B494BDE4977}"/>
          </ac:spMkLst>
        </pc:spChg>
      </pc:sldChg>
      <pc:sldChg chg="modSp add del mod">
        <pc:chgData name="Ketelyn Medina" userId="4342a56e1256850b" providerId="LiveId" clId="{D9E85A92-43FB-436A-B1D2-0C6858F241BF}" dt="2024-05-08T19:56:57.374" v="5344" actId="47"/>
        <pc:sldMkLst>
          <pc:docMk/>
          <pc:sldMk cId="2082714156" sldId="284"/>
        </pc:sldMkLst>
        <pc:spChg chg="mod">
          <ac:chgData name="Ketelyn Medina" userId="4342a56e1256850b" providerId="LiveId" clId="{D9E85A92-43FB-436A-B1D2-0C6858F241BF}" dt="2024-05-08T00:26:44.949" v="4063" actId="14100"/>
          <ac:spMkLst>
            <pc:docMk/>
            <pc:sldMk cId="2082714156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29.493" v="4034" actId="14100"/>
          <ac:spMkLst>
            <pc:docMk/>
            <pc:sldMk cId="2082714156" sldId="284"/>
            <ac:spMk id="10" creationId="{D54E57F3-B9A4-6DE6-7445-479A854293A0}"/>
          </ac:spMkLst>
        </pc:spChg>
      </pc:sldChg>
      <pc:sldChg chg="addSp modSp add mod">
        <pc:chgData name="Ketelyn Medina" userId="4342a56e1256850b" providerId="LiveId" clId="{D9E85A92-43FB-436A-B1D2-0C6858F241BF}" dt="2024-05-08T20:18:43.886" v="5539" actId="1076"/>
        <pc:sldMkLst>
          <pc:docMk/>
          <pc:sldMk cId="1021899056" sldId="285"/>
        </pc:sldMkLst>
        <pc:spChg chg="mod">
          <ac:chgData name="Ketelyn Medina" userId="4342a56e1256850b" providerId="LiveId" clId="{D9E85A92-43FB-436A-B1D2-0C6858F241BF}" dt="2024-05-08T20:01:01.144" v="5476" actId="1038"/>
          <ac:spMkLst>
            <pc:docMk/>
            <pc:sldMk cId="1021899056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00:56.529" v="5457" actId="14100"/>
          <ac:spMkLst>
            <pc:docMk/>
            <pc:sldMk cId="1021899056" sldId="285"/>
            <ac:spMk id="10" creationId="{D54E57F3-B9A4-6DE6-7445-479A854293A0}"/>
          </ac:spMkLst>
        </pc:sp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3" creationId="{8CE59D50-035A-102A-EBF2-2BB3184D58D5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4" creationId="{EE58D243-7A2B-4675-5906-C83174EE14BF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5" creationId="{F1D20886-6C20-D4FB-02E2-D031CE0C4E4D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6" creationId="{20EBF49B-9324-66DA-C05E-C1CFA39A3622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7" creationId="{FF31B860-FD76-6417-0D57-FB71ADD4FC87}"/>
          </ac:picMkLst>
        </pc:picChg>
      </pc:sldChg>
      <pc:sldChg chg="delSp modSp add del mod">
        <pc:chgData name="Ketelyn Medina" userId="4342a56e1256850b" providerId="LiveId" clId="{D9E85A92-43FB-436A-B1D2-0C6858F241BF}" dt="2024-05-08T19:56:58.996" v="5345" actId="47"/>
        <pc:sldMkLst>
          <pc:docMk/>
          <pc:sldMk cId="1569466411" sldId="285"/>
        </pc:sldMkLst>
        <pc:spChg chg="mod">
          <ac:chgData name="Ketelyn Medina" userId="4342a56e1256850b" providerId="LiveId" clId="{D9E85A92-43FB-436A-B1D2-0C6858F241BF}" dt="2024-05-08T00:27:29.109" v="4144" actId="14100"/>
          <ac:spMkLst>
            <pc:docMk/>
            <pc:sldMk cId="1569466411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7:01.682" v="4083" actId="14100"/>
          <ac:spMkLst>
            <pc:docMk/>
            <pc:sldMk cId="1569466411" sldId="285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8T00:31:10.551" v="4145" actId="478"/>
          <ac:spMkLst>
            <pc:docMk/>
            <pc:sldMk cId="1569466411" sldId="285"/>
            <ac:spMk id="22" creationId="{B8FEC5C6-6B4D-359F-AA45-2921C6C38518}"/>
          </ac:spMkLst>
        </pc:spChg>
      </pc:sldChg>
      <pc:sldChg chg="addSp modSp add mod">
        <pc:chgData name="Ketelyn Medina" userId="4342a56e1256850b" providerId="LiveId" clId="{D9E85A92-43FB-436A-B1D2-0C6858F241BF}" dt="2024-05-08T20:20:08.967" v="5560" actId="1076"/>
        <pc:sldMkLst>
          <pc:docMk/>
          <pc:sldMk cId="616560122" sldId="286"/>
        </pc:sldMkLst>
        <pc:spChg chg="mod ord">
          <ac:chgData name="Ketelyn Medina" userId="4342a56e1256850b" providerId="LiveId" clId="{D9E85A92-43FB-436A-B1D2-0C6858F241BF}" dt="2024-05-08T20:04:26.730" v="5536" actId="1076"/>
          <ac:spMkLst>
            <pc:docMk/>
            <pc:sldMk cId="616560122" sldId="28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8T20:20:08.967" v="5560" actId="1076"/>
          <ac:spMkLst>
            <pc:docMk/>
            <pc:sldMk cId="616560122" sldId="286"/>
            <ac:spMk id="3" creationId="{3818E17E-0494-D586-150C-558C1756E2BF}"/>
          </ac:spMkLst>
        </pc:spChg>
        <pc:spChg chg="ord">
          <ac:chgData name="Ketelyn Medina" userId="4342a56e1256850b" providerId="LiveId" clId="{D9E85A92-43FB-436A-B1D2-0C6858F241BF}" dt="2024-05-08T20:03:44.826" v="5511" actId="166"/>
          <ac:spMkLst>
            <pc:docMk/>
            <pc:sldMk cId="616560122" sldId="286"/>
            <ac:spMk id="10" creationId="{D54E57F3-B9A4-6DE6-7445-479A854293A0}"/>
          </ac:spMkLst>
        </pc:spChg>
      </pc:sldChg>
      <pc:sldChg chg="delSp modSp add mod">
        <pc:chgData name="Ketelyn Medina" userId="4342a56e1256850b" providerId="LiveId" clId="{D9E85A92-43FB-436A-B1D2-0C6858F241BF}" dt="2024-05-08T20:20:58.889" v="5570" actId="1076"/>
        <pc:sldMkLst>
          <pc:docMk/>
          <pc:sldMk cId="155387058" sldId="287"/>
        </pc:sldMkLst>
        <pc:spChg chg="del">
          <ac:chgData name="Ketelyn Medina" userId="4342a56e1256850b" providerId="LiveId" clId="{D9E85A92-43FB-436A-B1D2-0C6858F241BF}" dt="2024-05-08T20:20:45.025" v="5566" actId="478"/>
          <ac:spMkLst>
            <pc:docMk/>
            <pc:sldMk cId="155387058" sldId="28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20:58.889" v="5570" actId="1076"/>
          <ac:spMkLst>
            <pc:docMk/>
            <pc:sldMk cId="155387058" sldId="287"/>
            <ac:spMk id="3" creationId="{3818E17E-0494-D586-150C-558C1756E2BF}"/>
          </ac:spMkLst>
        </pc:spChg>
        <pc:spChg chg="mod">
          <ac:chgData name="Ketelyn Medina" userId="4342a56e1256850b" providerId="LiveId" clId="{D9E85A92-43FB-436A-B1D2-0C6858F241BF}" dt="2024-05-08T20:20:50.472" v="5569" actId="14100"/>
          <ac:spMkLst>
            <pc:docMk/>
            <pc:sldMk cId="155387058" sldId="287"/>
            <ac:spMk id="10" creationId="{D54E57F3-B9A4-6DE6-7445-479A854293A0}"/>
          </ac:spMkLst>
        </pc:spChg>
      </pc:sldChg>
    </pc:docChg>
  </pc:docChgLst>
  <pc:docChgLst>
    <pc:chgData name="Ketelyn Medina" userId="4342a56e1256850b" providerId="LiveId" clId="{2792D4A8-A287-4F49-97DE-AF99D7E333DB}"/>
    <pc:docChg chg="undo redo custSel addSld delSld modSld modSection">
      <pc:chgData name="Ketelyn Medina" userId="4342a56e1256850b" providerId="LiveId" clId="{2792D4A8-A287-4F49-97DE-AF99D7E333DB}" dt="2024-06-12T19:32:18.271" v="1223" actId="478"/>
      <pc:docMkLst>
        <pc:docMk/>
      </pc:docMkLst>
      <pc:sldChg chg="modSp mod">
        <pc:chgData name="Ketelyn Medina" userId="4342a56e1256850b" providerId="LiveId" clId="{2792D4A8-A287-4F49-97DE-AF99D7E333DB}" dt="2024-06-11T12:34:49.690" v="770" actId="207"/>
        <pc:sldMkLst>
          <pc:docMk/>
          <pc:sldMk cId="3861507405" sldId="258"/>
        </pc:sldMkLst>
        <pc:spChg chg="mod">
          <ac:chgData name="Ketelyn Medina" userId="4342a56e1256850b" providerId="LiveId" clId="{2792D4A8-A287-4F49-97DE-AF99D7E333DB}" dt="2024-06-11T12:34:49.690" v="770" actId="207"/>
          <ac:spMkLst>
            <pc:docMk/>
            <pc:sldMk cId="3861507405" sldId="258"/>
            <ac:spMk id="4" creationId="{58F8000D-B1D7-239F-E17C-0742A702F959}"/>
          </ac:spMkLst>
        </pc:spChg>
        <pc:spChg chg="mod">
          <ac:chgData name="Ketelyn Medina" userId="4342a56e1256850b" providerId="LiveId" clId="{2792D4A8-A287-4F49-97DE-AF99D7E333DB}" dt="2024-06-11T00:08:34.482" v="647" actId="207"/>
          <ac:spMkLst>
            <pc:docMk/>
            <pc:sldMk cId="3861507405" sldId="258"/>
            <ac:spMk id="5" creationId="{B8FB48D5-1796-DFD4-0165-6AC0F09874EF}"/>
          </ac:spMkLst>
        </pc:spChg>
        <pc:spChg chg="mod">
          <ac:chgData name="Ketelyn Medina" userId="4342a56e1256850b" providerId="LiveId" clId="{2792D4A8-A287-4F49-97DE-AF99D7E333DB}" dt="2024-06-11T00:08:13.023" v="646" actId="207"/>
          <ac:spMkLst>
            <pc:docMk/>
            <pc:sldMk cId="3861507405" sldId="258"/>
            <ac:spMk id="6" creationId="{BE6CC7C1-64F6-2C22-1D1B-6E38255E38A3}"/>
          </ac:spMkLst>
        </pc:spChg>
      </pc:sldChg>
      <pc:sldChg chg="modSp mod">
        <pc:chgData name="Ketelyn Medina" userId="4342a56e1256850b" providerId="LiveId" clId="{2792D4A8-A287-4F49-97DE-AF99D7E333DB}" dt="2024-06-11T12:36:46.994" v="778" actId="207"/>
        <pc:sldMkLst>
          <pc:docMk/>
          <pc:sldMk cId="849218039" sldId="259"/>
        </pc:sldMkLst>
        <pc:spChg chg="mod">
          <ac:chgData name="Ketelyn Medina" userId="4342a56e1256850b" providerId="LiveId" clId="{2792D4A8-A287-4F49-97DE-AF99D7E333DB}" dt="2024-06-11T00:09:27.406" v="651" actId="207"/>
          <ac:spMkLst>
            <pc:docMk/>
            <pc:sldMk cId="849218039" sldId="259"/>
            <ac:spMk id="3" creationId="{0715533D-8C5D-AA0D-038A-9A8CE75E0984}"/>
          </ac:spMkLst>
        </pc:spChg>
        <pc:spChg chg="mod">
          <ac:chgData name="Ketelyn Medina" userId="4342a56e1256850b" providerId="LiveId" clId="{2792D4A8-A287-4F49-97DE-AF99D7E333DB}" dt="2024-06-11T12:36:46.994" v="778" actId="207"/>
          <ac:spMkLst>
            <pc:docMk/>
            <pc:sldMk cId="849218039" sldId="259"/>
            <ac:spMk id="4" creationId="{58F8000D-B1D7-239F-E17C-0742A702F959}"/>
          </ac:spMkLst>
        </pc:spChg>
      </pc:sldChg>
      <pc:sldChg chg="modSp mod">
        <pc:chgData name="Ketelyn Medina" userId="4342a56e1256850b" providerId="LiveId" clId="{2792D4A8-A287-4F49-97DE-AF99D7E333DB}" dt="2024-06-10T23:58:01.454" v="631" actId="1037"/>
        <pc:sldMkLst>
          <pc:docMk/>
          <pc:sldMk cId="794604691" sldId="261"/>
        </pc:sldMkLst>
        <pc:spChg chg="mod">
          <ac:chgData name="Ketelyn Medina" userId="4342a56e1256850b" providerId="LiveId" clId="{2792D4A8-A287-4F49-97DE-AF99D7E333DB}" dt="2024-06-10T23:56:31.498" v="611" actId="207"/>
          <ac:spMkLst>
            <pc:docMk/>
            <pc:sldMk cId="794604691" sldId="261"/>
            <ac:spMk id="7" creationId="{890034E1-7353-F5D1-6AC1-A78C6EF85196}"/>
          </ac:spMkLst>
        </pc:spChg>
        <pc:spChg chg="mod">
          <ac:chgData name="Ketelyn Medina" userId="4342a56e1256850b" providerId="LiveId" clId="{2792D4A8-A287-4F49-97DE-AF99D7E333DB}" dt="2024-06-10T23:57:45.305" v="614" actId="12"/>
          <ac:spMkLst>
            <pc:docMk/>
            <pc:sldMk cId="794604691" sldId="261"/>
            <ac:spMk id="8" creationId="{B13FD65F-9991-BDA2-1B6A-07674B682928}"/>
          </ac:spMkLst>
        </pc:spChg>
        <pc:spChg chg="mod">
          <ac:chgData name="Ketelyn Medina" userId="4342a56e1256850b" providerId="LiveId" clId="{2792D4A8-A287-4F49-97DE-AF99D7E333DB}" dt="2024-06-10T23:58:01.454" v="631" actId="1037"/>
          <ac:spMkLst>
            <pc:docMk/>
            <pc:sldMk cId="794604691" sldId="261"/>
            <ac:spMk id="11" creationId="{C6CA56A7-700F-71BD-F2E2-67321B1AD86D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2" creationId="{B0AAAE6B-3FC5-F0D4-1698-804A7AAEF945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3" creationId="{FB636928-0B8A-312D-4985-0049E3481CA1}"/>
          </ac:spMkLst>
        </pc:spChg>
        <pc:spChg chg="mod">
          <ac:chgData name="Ketelyn Medina" userId="4342a56e1256850b" providerId="LiveId" clId="{2792D4A8-A287-4F49-97DE-AF99D7E333DB}" dt="2024-06-10T23:56:49.280" v="612" actId="207"/>
          <ac:spMkLst>
            <pc:docMk/>
            <pc:sldMk cId="794604691" sldId="261"/>
            <ac:spMk id="14" creationId="{B4C70F88-BFF3-D177-CBF0-93BA7488716C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5" creationId="{5CE673CA-137E-8936-FA7A-ACAE1B153C63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6" creationId="{28678650-30CD-EAE6-1A26-4A854B7E5F07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7" creationId="{BBA986E3-9441-2765-E607-5D5D0C91AC4F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8" creationId="{44B19C0B-EA94-0942-E9BD-08F9C67C974B}"/>
          </ac:spMkLst>
        </pc:spChg>
      </pc:sldChg>
      <pc:sldChg chg="modSp del mod">
        <pc:chgData name="Ketelyn Medina" userId="4342a56e1256850b" providerId="LiveId" clId="{2792D4A8-A287-4F49-97DE-AF99D7E333DB}" dt="2024-06-11T13:08:34.180" v="891" actId="2696"/>
        <pc:sldMkLst>
          <pc:docMk/>
          <pc:sldMk cId="3892922605" sldId="262"/>
        </pc:sldMkLst>
        <pc:grpChg chg="mod">
          <ac:chgData name="Ketelyn Medina" userId="4342a56e1256850b" providerId="LiveId" clId="{2792D4A8-A287-4F49-97DE-AF99D7E333DB}" dt="2024-06-11T00:20:54.980" v="662" actId="1036"/>
          <ac:grpSpMkLst>
            <pc:docMk/>
            <pc:sldMk cId="3892922605" sldId="262"/>
            <ac:grpSpMk id="19" creationId="{916B1B10-E95F-90B1-3083-3783D5268B07}"/>
          </ac:grpSpMkLst>
        </pc:grpChg>
      </pc:sldChg>
      <pc:sldChg chg="setBg">
        <pc:chgData name="Ketelyn Medina" userId="4342a56e1256850b" providerId="LiveId" clId="{2792D4A8-A287-4F49-97DE-AF99D7E333DB}" dt="2024-06-11T00:04:13.274" v="632"/>
        <pc:sldMkLst>
          <pc:docMk/>
          <pc:sldMk cId="483305557" sldId="263"/>
        </pc:sldMkLst>
      </pc:sldChg>
      <pc:sldChg chg="setBg">
        <pc:chgData name="Ketelyn Medina" userId="4342a56e1256850b" providerId="LiveId" clId="{2792D4A8-A287-4F49-97DE-AF99D7E333DB}" dt="2024-06-11T00:04:44.716" v="634"/>
        <pc:sldMkLst>
          <pc:docMk/>
          <pc:sldMk cId="2523620922" sldId="266"/>
        </pc:sldMkLst>
      </pc:sldChg>
      <pc:sldChg chg="addSp delSp modSp mod setBg delAnim modAnim">
        <pc:chgData name="Ketelyn Medina" userId="4342a56e1256850b" providerId="LiveId" clId="{2792D4A8-A287-4F49-97DE-AF99D7E333DB}" dt="2024-06-12T19:29:38.494" v="1198"/>
        <pc:sldMkLst>
          <pc:docMk/>
          <pc:sldMk cId="2509374342" sldId="270"/>
        </pc:sldMkLst>
        <pc:spChg chg="del mod">
          <ac:chgData name="Ketelyn Medina" userId="4342a56e1256850b" providerId="LiveId" clId="{2792D4A8-A287-4F49-97DE-AF99D7E333DB}" dt="2024-06-12T18:12:01.014" v="1034" actId="478"/>
          <ac:spMkLst>
            <pc:docMk/>
            <pc:sldMk cId="2509374342" sldId="270"/>
            <ac:spMk id="19" creationId="{FB1A30E1-3C5A-573E-5D5A-FF9CAF4F0EEC}"/>
          </ac:spMkLst>
        </pc:spChg>
        <pc:spChg chg="del">
          <ac:chgData name="Ketelyn Medina" userId="4342a56e1256850b" providerId="LiveId" clId="{2792D4A8-A287-4F49-97DE-AF99D7E333DB}" dt="2024-06-11T00:23:54.653" v="670" actId="478"/>
          <ac:spMkLst>
            <pc:docMk/>
            <pc:sldMk cId="2509374342" sldId="270"/>
            <ac:spMk id="21" creationId="{58ACCBF5-A481-35BC-4EC5-C1F303685AB5}"/>
          </ac:spMkLst>
        </pc:spChg>
        <pc:spChg chg="del">
          <ac:chgData name="Ketelyn Medina" userId="4342a56e1256850b" providerId="LiveId" clId="{2792D4A8-A287-4F49-97DE-AF99D7E333DB}" dt="2024-06-11T00:23:56.376" v="671" actId="478"/>
          <ac:spMkLst>
            <pc:docMk/>
            <pc:sldMk cId="2509374342" sldId="270"/>
            <ac:spMk id="23" creationId="{D10B4AE9-DE8C-35D3-184A-33C9FED249C7}"/>
          </ac:spMkLst>
        </pc:spChg>
        <pc:spChg chg="del mod">
          <ac:chgData name="Ketelyn Medina" userId="4342a56e1256850b" providerId="LiveId" clId="{2792D4A8-A287-4F49-97DE-AF99D7E333DB}" dt="2024-06-11T00:23:57.863" v="672" actId="478"/>
          <ac:spMkLst>
            <pc:docMk/>
            <pc:sldMk cId="2509374342" sldId="270"/>
            <ac:spMk id="25" creationId="{06045EB2-5652-82C8-AA86-064ADE3EF657}"/>
          </ac:spMkLst>
        </pc:spChg>
        <pc:spChg chg="del">
          <ac:chgData name="Ketelyn Medina" userId="4342a56e1256850b" providerId="LiveId" clId="{2792D4A8-A287-4F49-97DE-AF99D7E333DB}" dt="2024-06-11T00:23:47.600" v="663" actId="478"/>
          <ac:spMkLst>
            <pc:docMk/>
            <pc:sldMk cId="2509374342" sldId="270"/>
            <ac:spMk id="27" creationId="{3AEE6111-7CB8-C4B2-67E7-15DA62A8CD63}"/>
          </ac:spMkLst>
        </pc:spChg>
        <pc:picChg chg="mod">
          <ac:chgData name="Ketelyn Medina" userId="4342a56e1256850b" providerId="LiveId" clId="{2792D4A8-A287-4F49-97DE-AF99D7E333DB}" dt="2024-06-12T19:13:11.305" v="1185" actId="1036"/>
          <ac:picMkLst>
            <pc:docMk/>
            <pc:sldMk cId="2509374342" sldId="270"/>
            <ac:picMk id="18" creationId="{3563F913-7598-D826-7DB1-2A991E86AEAF}"/>
          </ac:picMkLst>
        </pc:picChg>
        <pc:picChg chg="del">
          <ac:chgData name="Ketelyn Medina" userId="4342a56e1256850b" providerId="LiveId" clId="{2792D4A8-A287-4F49-97DE-AF99D7E333DB}" dt="2024-06-11T00:23:52.400" v="668" actId="478"/>
          <ac:picMkLst>
            <pc:docMk/>
            <pc:sldMk cId="2509374342" sldId="270"/>
            <ac:picMk id="20" creationId="{490DC08E-2C0B-8E8E-3C02-FE70034EABBC}"/>
          </ac:picMkLst>
        </pc:picChg>
        <pc:picChg chg="del mod">
          <ac:chgData name="Ketelyn Medina" userId="4342a56e1256850b" providerId="LiveId" clId="{2792D4A8-A287-4F49-97DE-AF99D7E333DB}" dt="2024-06-11T00:23:51.292" v="667" actId="478"/>
          <ac:picMkLst>
            <pc:docMk/>
            <pc:sldMk cId="2509374342" sldId="270"/>
            <ac:picMk id="22" creationId="{6A78E242-473D-F8B7-61FF-160E7A8E2F06}"/>
          </ac:picMkLst>
        </pc:picChg>
        <pc:picChg chg="del">
          <ac:chgData name="Ketelyn Medina" userId="4342a56e1256850b" providerId="LiveId" clId="{2792D4A8-A287-4F49-97DE-AF99D7E333DB}" dt="2024-06-11T00:23:53.438" v="669" actId="478"/>
          <ac:picMkLst>
            <pc:docMk/>
            <pc:sldMk cId="2509374342" sldId="270"/>
            <ac:picMk id="24" creationId="{2554D1B0-1CFE-6C15-7625-E86D0343D1DB}"/>
          </ac:picMkLst>
        </pc:picChg>
        <pc:picChg chg="del">
          <ac:chgData name="Ketelyn Medina" userId="4342a56e1256850b" providerId="LiveId" clId="{2792D4A8-A287-4F49-97DE-AF99D7E333DB}" dt="2024-06-11T00:23:50.307" v="665" actId="478"/>
          <ac:picMkLst>
            <pc:docMk/>
            <pc:sldMk cId="2509374342" sldId="270"/>
            <ac:picMk id="26" creationId="{690AF0FD-A10B-A21C-29B8-D7C841785BE7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0" creationId="{9324C554-A230-402F-EF13-9CEA83BA0B14}"/>
          </ac:picMkLst>
        </pc:picChg>
        <pc:picChg chg="add del">
          <ac:chgData name="Ketelyn Medina" userId="4342a56e1256850b" providerId="LiveId" clId="{2792D4A8-A287-4F49-97DE-AF99D7E333DB}" dt="2024-06-12T18:10:56.944" v="1024" actId="478"/>
          <ac:picMkLst>
            <pc:docMk/>
            <pc:sldMk cId="2509374342" sldId="270"/>
            <ac:picMk id="2052" creationId="{DCF44EDD-4B83-7F76-CC45-0B2F47F85736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4" creationId="{AD474E16-3F62-BEA8-0B4B-F9DC21ABE78C}"/>
          </ac:picMkLst>
        </pc:picChg>
        <pc:picChg chg="add del">
          <ac:chgData name="Ketelyn Medina" userId="4342a56e1256850b" providerId="LiveId" clId="{2792D4A8-A287-4F49-97DE-AF99D7E333DB}" dt="2024-06-12T19:11:43.515" v="1131" actId="478"/>
          <ac:picMkLst>
            <pc:docMk/>
            <pc:sldMk cId="2509374342" sldId="270"/>
            <ac:picMk id="2056" creationId="{0ED1575F-54A1-B79C-E9FB-DB7DA27F3857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8" creationId="{10CC30F3-9EDF-3A6E-412C-7A38945211B5}"/>
          </ac:picMkLst>
        </pc:picChg>
      </pc:sldChg>
      <pc:sldChg chg="addSp delSp modSp mod setBg">
        <pc:chgData name="Ketelyn Medina" userId="4342a56e1256850b" providerId="LiveId" clId="{2792D4A8-A287-4F49-97DE-AF99D7E333DB}" dt="2024-06-12T18:47:18.525" v="1123" actId="1076"/>
        <pc:sldMkLst>
          <pc:docMk/>
          <pc:sldMk cId="4220190681" sldId="271"/>
        </pc:sldMkLst>
        <pc:spChg chg="mod">
          <ac:chgData name="Ketelyn Medina" userId="4342a56e1256850b" providerId="LiveId" clId="{2792D4A8-A287-4F49-97DE-AF99D7E333DB}" dt="2024-06-11T00:12:25.608" v="660" actId="207"/>
          <ac:spMkLst>
            <pc:docMk/>
            <pc:sldMk cId="4220190681" sldId="271"/>
            <ac:spMk id="10" creationId="{D54E57F3-B9A4-6DE6-7445-479A854293A0}"/>
          </ac:spMkLst>
        </pc:spChg>
        <pc:picChg chg="del">
          <ac:chgData name="Ketelyn Medina" userId="4342a56e1256850b" providerId="LiveId" clId="{2792D4A8-A287-4F49-97DE-AF99D7E333DB}" dt="2024-06-10T23:45:52.038" v="598" actId="478"/>
          <ac:picMkLst>
            <pc:docMk/>
            <pc:sldMk cId="4220190681" sldId="271"/>
            <ac:picMk id="3" creationId="{BB1A47EE-E9A0-C299-141C-A63E9EB064ED}"/>
          </ac:picMkLst>
        </pc:picChg>
        <pc:picChg chg="del">
          <ac:chgData name="Ketelyn Medina" userId="4342a56e1256850b" providerId="LiveId" clId="{2792D4A8-A287-4F49-97DE-AF99D7E333DB}" dt="2024-06-10T23:45:54.733" v="599" actId="478"/>
          <ac:picMkLst>
            <pc:docMk/>
            <pc:sldMk cId="4220190681" sldId="271"/>
            <ac:picMk id="5" creationId="{3CBC838A-222C-9698-6FCE-C4B6492D1DBC}"/>
          </ac:picMkLst>
        </pc:picChg>
        <pc:picChg chg="add del mod modCrop">
          <ac:chgData name="Ketelyn Medina" userId="4342a56e1256850b" providerId="LiveId" clId="{2792D4A8-A287-4F49-97DE-AF99D7E333DB}" dt="2024-06-12T18:45:53.880" v="1106" actId="478"/>
          <ac:picMkLst>
            <pc:docMk/>
            <pc:sldMk cId="4220190681" sldId="271"/>
            <ac:picMk id="5" creationId="{807D9407-1B93-8A33-573F-5D732DE78F88}"/>
          </ac:picMkLst>
        </pc:picChg>
        <pc:picChg chg="add del mod">
          <ac:chgData name="Ketelyn Medina" userId="4342a56e1256850b" providerId="LiveId" clId="{2792D4A8-A287-4F49-97DE-AF99D7E333DB}" dt="2024-06-10T23:46:41.766" v="606" actId="478"/>
          <ac:picMkLst>
            <pc:docMk/>
            <pc:sldMk cId="4220190681" sldId="271"/>
            <ac:picMk id="8" creationId="{0527081D-DA41-2084-CA1A-EA804B75241F}"/>
          </ac:picMkLst>
        </pc:picChg>
        <pc:picChg chg="add mod modCrop">
          <ac:chgData name="Ketelyn Medina" userId="4342a56e1256850b" providerId="LiveId" clId="{2792D4A8-A287-4F49-97DE-AF99D7E333DB}" dt="2024-06-12T18:47:18.525" v="1123" actId="1076"/>
          <ac:picMkLst>
            <pc:docMk/>
            <pc:sldMk cId="4220190681" sldId="271"/>
            <ac:picMk id="8" creationId="{7541850B-EAE7-127D-543B-56019616166D}"/>
          </ac:picMkLst>
        </pc:picChg>
      </pc:sldChg>
      <pc:sldChg chg="modSp del mod setBg">
        <pc:chgData name="Ketelyn Medina" userId="4342a56e1256850b" providerId="LiveId" clId="{2792D4A8-A287-4F49-97DE-AF99D7E333DB}" dt="2024-06-12T19:30:09.725" v="1199" actId="2696"/>
        <pc:sldMkLst>
          <pc:docMk/>
          <pc:sldMk cId="2488406587" sldId="273"/>
        </pc:sldMkLst>
        <pc:spChg chg="mod">
          <ac:chgData name="Ketelyn Medina" userId="4342a56e1256850b" providerId="LiveId" clId="{2792D4A8-A287-4F49-97DE-AF99D7E333DB}" dt="2024-06-11T00:07:27.184" v="643" actId="207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1T00:06:49.043" v="641" actId="207"/>
          <ac:spMkLst>
            <pc:docMk/>
            <pc:sldMk cId="2488406587" sldId="273"/>
            <ac:spMk id="10" creationId="{D54E57F3-B9A4-6DE6-7445-479A854293A0}"/>
          </ac:spMkLst>
        </pc:spChg>
      </pc:sldChg>
      <pc:sldChg chg="addSp delSp modSp del mod setBg">
        <pc:chgData name="Ketelyn Medina" userId="4342a56e1256850b" providerId="LiveId" clId="{2792D4A8-A287-4F49-97DE-AF99D7E333DB}" dt="2024-06-12T19:30:13.285" v="1200" actId="2696"/>
        <pc:sldMkLst>
          <pc:docMk/>
          <pc:sldMk cId="3171059994" sldId="274"/>
        </pc:sldMkLst>
        <pc:spChg chg="mod">
          <ac:chgData name="Ketelyn Medina" userId="4342a56e1256850b" providerId="LiveId" clId="{2792D4A8-A287-4F49-97DE-AF99D7E333DB}" dt="2024-06-10T23:01:01.970" v="89" actId="14100"/>
          <ac:spMkLst>
            <pc:docMk/>
            <pc:sldMk cId="3171059994" sldId="274"/>
            <ac:spMk id="2" creationId="{6E73C384-412E-C240-10DE-97DB56BCCF1C}"/>
          </ac:spMkLst>
        </pc:spChg>
        <pc:spChg chg="add del">
          <ac:chgData name="Ketelyn Medina" userId="4342a56e1256850b" providerId="LiveId" clId="{2792D4A8-A287-4F49-97DE-AF99D7E333DB}" dt="2024-06-10T23:00:24.507" v="64" actId="478"/>
          <ac:spMkLst>
            <pc:docMk/>
            <pc:sldMk cId="3171059994" sldId="274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1:53.235" v="658" actId="207"/>
          <ac:spMkLst>
            <pc:docMk/>
            <pc:sldMk cId="3171059994" sldId="274"/>
            <ac:spMk id="10" creationId="{D54E57F3-B9A4-6DE6-7445-479A854293A0}"/>
          </ac:spMkLst>
        </pc:spChg>
        <pc:grpChg chg="del">
          <ac:chgData name="Ketelyn Medina" userId="4342a56e1256850b" providerId="LiveId" clId="{2792D4A8-A287-4F49-97DE-AF99D7E333DB}" dt="2024-06-10T23:00:31.363" v="68" actId="478"/>
          <ac:grpSpMkLst>
            <pc:docMk/>
            <pc:sldMk cId="3171059994" sldId="274"/>
            <ac:grpSpMk id="12" creationId="{40EFCEF6-4ACA-21DA-B42F-D172564F039C}"/>
          </ac:grpSpMkLst>
        </pc:grpChg>
        <pc:grpChg chg="del">
          <ac:chgData name="Ketelyn Medina" userId="4342a56e1256850b" providerId="LiveId" clId="{2792D4A8-A287-4F49-97DE-AF99D7E333DB}" dt="2024-06-10T23:00:32.173" v="69" actId="478"/>
          <ac:grpSpMkLst>
            <pc:docMk/>
            <pc:sldMk cId="3171059994" sldId="274"/>
            <ac:grpSpMk id="16" creationId="{94518133-D7FA-879B-C09A-FE61AC463B93}"/>
          </ac:grpSpMkLst>
        </pc:grpChg>
        <pc:grpChg chg="del">
          <ac:chgData name="Ketelyn Medina" userId="4342a56e1256850b" providerId="LiveId" clId="{2792D4A8-A287-4F49-97DE-AF99D7E333DB}" dt="2024-06-10T23:00:12.848" v="61" actId="478"/>
          <ac:grpSpMkLst>
            <pc:docMk/>
            <pc:sldMk cId="3171059994" sldId="274"/>
            <ac:grpSpMk id="30" creationId="{DD5B2CBA-D96E-3C66-E6E7-414A8BF450D8}"/>
          </ac:grpSpMkLst>
        </pc:grpChg>
        <pc:graphicFrameChg chg="del modGraphic">
          <ac:chgData name="Ketelyn Medina" userId="4342a56e1256850b" providerId="LiveId" clId="{2792D4A8-A287-4F49-97DE-AF99D7E333DB}" dt="2024-06-10T23:00:05.066" v="56" actId="478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del modGraphic">
          <ac:chgData name="Ketelyn Medina" userId="4342a56e1256850b" providerId="LiveId" clId="{2792D4A8-A287-4F49-97DE-AF99D7E333DB}" dt="2024-06-10T23:00:07.353" v="58" actId="478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2792D4A8-A287-4F49-97DE-AF99D7E333DB}" dt="2024-06-10T23:00:06.127" v="57" actId="478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2792D4A8-A287-4F49-97DE-AF99D7E333DB}" dt="2024-06-10T23:00:30.673" v="67" actId="478"/>
          <ac:cxnSpMkLst>
            <pc:docMk/>
            <pc:sldMk cId="3171059994" sldId="274"/>
            <ac:cxnSpMk id="20" creationId="{E1BD641C-D617-86E5-C879-424B7D7026E7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1" creationId="{B173D4E6-97D3-8759-1EC8-FFBCF812CCFC}"/>
          </ac:cxnSpMkLst>
        </pc:cxnChg>
        <pc:cxnChg chg="del">
          <ac:chgData name="Ketelyn Medina" userId="4342a56e1256850b" providerId="LiveId" clId="{2792D4A8-A287-4F49-97DE-AF99D7E333DB}" dt="2024-06-10T23:00:13.822" v="62" actId="478"/>
          <ac:cxnSpMkLst>
            <pc:docMk/>
            <pc:sldMk cId="3171059994" sldId="274"/>
            <ac:cxnSpMk id="22" creationId="{49B6876A-CBDB-643F-BD5F-269A14A770EB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3" creationId="{0EE0B15D-63CA-965B-6695-CF604B01CEEF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4" creationId="{0EFC0346-8589-0982-1410-4F86285BB5A9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5" creationId="{2DA84BF4-BD37-78F2-D5A8-279244590058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6" creationId="{B169C3CE-BD0E-D63B-213B-D6CE37CA25AF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7" creationId="{91E2A746-0D3C-EDD8-ACE5-0A7B3C41FDE7}"/>
          </ac:cxnSpMkLst>
        </pc:cxnChg>
        <pc:cxnChg chg="del">
          <ac:chgData name="Ketelyn Medina" userId="4342a56e1256850b" providerId="LiveId" clId="{2792D4A8-A287-4F49-97DE-AF99D7E333DB}" dt="2024-06-10T23:00:29.745" v="66" actId="478"/>
          <ac:cxnSpMkLst>
            <pc:docMk/>
            <pc:sldMk cId="3171059994" sldId="274"/>
            <ac:cxnSpMk id="28" creationId="{D0E09E50-3036-4D48-97CE-8973083F0B81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9" creationId="{0141F507-021B-8CB9-EF09-47353BE4D203}"/>
          </ac:cxnSpMkLst>
        </pc:cxnChg>
      </pc:sldChg>
      <pc:sldChg chg="addSp delSp modSp mod setBg">
        <pc:chgData name="Ketelyn Medina" userId="4342a56e1256850b" providerId="LiveId" clId="{2792D4A8-A287-4F49-97DE-AF99D7E333DB}" dt="2024-06-12T19:30:59.637" v="1202" actId="478"/>
        <pc:sldMkLst>
          <pc:docMk/>
          <pc:sldMk cId="1434593457" sldId="275"/>
        </pc:sldMkLst>
        <pc:spChg chg="mod">
          <ac:chgData name="Ketelyn Medina" userId="4342a56e1256850b" providerId="LiveId" clId="{2792D4A8-A287-4F49-97DE-AF99D7E333DB}" dt="2024-06-11T00:11:33.387" v="656" actId="207"/>
          <ac:spMkLst>
            <pc:docMk/>
            <pc:sldMk cId="1434593457" sldId="275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2T19:14:27.603" v="1191" actId="1076"/>
          <ac:spMkLst>
            <pc:docMk/>
            <pc:sldMk cId="1434593457" sldId="275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1:16.470" v="655" actId="207"/>
          <ac:spMkLst>
            <pc:docMk/>
            <pc:sldMk cId="1434593457" sldId="275"/>
            <ac:spMk id="10" creationId="{D54E57F3-B9A4-6DE6-7445-479A854293A0}"/>
          </ac:spMkLst>
        </pc:spChg>
        <pc:picChg chg="add del mod">
          <ac:chgData name="Ketelyn Medina" userId="4342a56e1256850b" providerId="LiveId" clId="{2792D4A8-A287-4F49-97DE-AF99D7E333DB}" dt="2024-06-12T19:30:59.637" v="1202" actId="478"/>
          <ac:picMkLst>
            <pc:docMk/>
            <pc:sldMk cId="1434593457" sldId="275"/>
            <ac:picMk id="3" creationId="{9B14A44F-26A3-9384-0802-915ACD3AA092}"/>
          </ac:picMkLst>
        </pc:picChg>
      </pc:sldChg>
      <pc:sldChg chg="addSp delSp modSp mod setBg">
        <pc:chgData name="Ketelyn Medina" userId="4342a56e1256850b" providerId="LiveId" clId="{2792D4A8-A287-4F49-97DE-AF99D7E333DB}" dt="2024-06-12T19:31:04.844" v="1203" actId="478"/>
        <pc:sldMkLst>
          <pc:docMk/>
          <pc:sldMk cId="2484357057" sldId="276"/>
        </pc:sldMkLst>
        <pc:spChg chg="mod">
          <ac:chgData name="Ketelyn Medina" userId="4342a56e1256850b" providerId="LiveId" clId="{2792D4A8-A287-4F49-97DE-AF99D7E333DB}" dt="2024-06-10T23:01:36.110" v="119" actId="14100"/>
          <ac:spMkLst>
            <pc:docMk/>
            <pc:sldMk cId="2484357057" sldId="276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2T18:49:02.815" v="1128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0:59.994" v="652" actId="207"/>
          <ac:spMkLst>
            <pc:docMk/>
            <pc:sldMk cId="2484357057" sldId="276"/>
            <ac:spMk id="10" creationId="{D54E57F3-B9A4-6DE6-7445-479A854293A0}"/>
          </ac:spMkLst>
        </pc:spChg>
        <pc:grpChg chg="del">
          <ac:chgData name="Ketelyn Medina" userId="4342a56e1256850b" providerId="LiveId" clId="{2792D4A8-A287-4F49-97DE-AF99D7E333DB}" dt="2024-06-10T23:01:39.663" v="120" actId="478"/>
          <ac:grpSpMkLst>
            <pc:docMk/>
            <pc:sldMk cId="2484357057" sldId="276"/>
            <ac:grpSpMk id="3" creationId="{A2DE08AF-326A-C7BE-813B-BA84428C554E}"/>
          </ac:grpSpMkLst>
        </pc:grpChg>
        <pc:picChg chg="add del mod">
          <ac:chgData name="Ketelyn Medina" userId="4342a56e1256850b" providerId="LiveId" clId="{2792D4A8-A287-4F49-97DE-AF99D7E333DB}" dt="2024-06-12T19:31:04.844" v="1203" actId="478"/>
          <ac:picMkLst>
            <pc:docMk/>
            <pc:sldMk cId="2484357057" sldId="276"/>
            <ac:picMk id="7" creationId="{12A14973-7827-8509-5DDA-061A2EF4FDF7}"/>
          </ac:picMkLst>
        </pc:picChg>
      </pc:sldChg>
      <pc:sldChg chg="del">
        <pc:chgData name="Ketelyn Medina" userId="4342a56e1256850b" providerId="LiveId" clId="{2792D4A8-A287-4F49-97DE-AF99D7E333DB}" dt="2024-06-12T19:10:36.034" v="1129" actId="47"/>
        <pc:sldMkLst>
          <pc:docMk/>
          <pc:sldMk cId="279557264" sldId="277"/>
        </pc:sldMkLst>
      </pc:sldChg>
      <pc:sldChg chg="addSp delSp modSp mod modAnim">
        <pc:chgData name="Ketelyn Medina" userId="4342a56e1256850b" providerId="LiveId" clId="{2792D4A8-A287-4F49-97DE-AF99D7E333DB}" dt="2024-06-10T23:23:50.249" v="597"/>
        <pc:sldMkLst>
          <pc:docMk/>
          <pc:sldMk cId="2837470680" sldId="288"/>
        </pc:sldMkLst>
        <pc:spChg chg="mod">
          <ac:chgData name="Ketelyn Medina" userId="4342a56e1256850b" providerId="LiveId" clId="{2792D4A8-A287-4F49-97DE-AF99D7E333DB}" dt="2024-06-10T23:22:37.730" v="591" actId="14100"/>
          <ac:spMkLst>
            <pc:docMk/>
            <pc:sldMk cId="2837470680" sldId="288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3" creationId="{46F6607F-568B-91A4-B79F-89864F9D60BD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5" creationId="{86FE45EC-6DFD-B109-A093-17A1133A4370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6" creationId="{DD93B890-E1C1-8C9D-604D-FB07781D0002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7" creationId="{1E547749-77A2-6F5E-B9B6-73A550D7F3D9}"/>
          </ac:spMkLst>
        </pc:spChg>
        <pc:spChg chg="add 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9" creationId="{0ACBFE22-14E4-6A13-FE6D-7340273A45C4}"/>
          </ac:spMkLst>
        </pc:spChg>
        <pc:spChg chg="mod">
          <ac:chgData name="Ketelyn Medina" userId="4342a56e1256850b" providerId="LiveId" clId="{2792D4A8-A287-4F49-97DE-AF99D7E333DB}" dt="2024-06-10T23:22:33.359" v="590" actId="14100"/>
          <ac:spMkLst>
            <pc:docMk/>
            <pc:sldMk cId="2837470680" sldId="288"/>
            <ac:spMk id="10" creationId="{D54E57F3-B9A4-6DE6-7445-479A854293A0}"/>
          </ac:spMkLst>
        </pc:spChg>
        <pc:spChg chg="add 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12" creationId="{FDC66468-E9E2-853C-0ADE-07267D92628F}"/>
          </ac:spMkLst>
        </pc:spChg>
        <pc:spChg chg="mod">
          <ac:chgData name="Ketelyn Medina" userId="4342a56e1256850b" providerId="LiveId" clId="{2792D4A8-A287-4F49-97DE-AF99D7E333DB}" dt="2024-06-10T23:21:45.778" v="477" actId="1076"/>
          <ac:spMkLst>
            <pc:docMk/>
            <pc:sldMk cId="2837470680" sldId="288"/>
            <ac:spMk id="17" creationId="{107EB484-A1F5-075E-F539-1B494BDE4977}"/>
          </ac:spMkLst>
        </pc:spChg>
        <pc:picChg chg="add del mod">
          <ac:chgData name="Ketelyn Medina" userId="4342a56e1256850b" providerId="LiveId" clId="{2792D4A8-A287-4F49-97DE-AF99D7E333DB}" dt="2024-06-10T23:10:17.358" v="314" actId="478"/>
          <ac:picMkLst>
            <pc:docMk/>
            <pc:sldMk cId="2837470680" sldId="288"/>
            <ac:picMk id="8" creationId="{557BAE06-1794-A484-B6C7-CA3A84446E67}"/>
          </ac:picMkLst>
        </pc:picChg>
      </pc:sldChg>
      <pc:sldChg chg="addSp delSp modSp add mod modAnim">
        <pc:chgData name="Ketelyn Medina" userId="4342a56e1256850b" providerId="LiveId" clId="{2792D4A8-A287-4F49-97DE-AF99D7E333DB}" dt="2024-06-12T18:07:41.261" v="972" actId="1076"/>
        <pc:sldMkLst>
          <pc:docMk/>
          <pc:sldMk cId="1099321690" sldId="289"/>
        </pc:sldMkLst>
        <pc:spChg chg="mod">
          <ac:chgData name="Ketelyn Medina" userId="4342a56e1256850b" providerId="LiveId" clId="{2792D4A8-A287-4F49-97DE-AF99D7E333DB}" dt="2024-06-12T18:07:10.787" v="946" actId="1035"/>
          <ac:spMkLst>
            <pc:docMk/>
            <pc:sldMk cId="1099321690" sldId="289"/>
            <ac:spMk id="2" creationId="{6E73C384-412E-C240-10DE-97DB56BCCF1C}"/>
          </ac:spMkLst>
        </pc:spChg>
        <pc:spChg chg="add del mod">
          <ac:chgData name="Ketelyn Medina" userId="4342a56e1256850b" providerId="LiveId" clId="{2792D4A8-A287-4F49-97DE-AF99D7E333DB}" dt="2024-06-12T18:05:18.451" v="905" actId="1076"/>
          <ac:spMkLst>
            <pc:docMk/>
            <pc:sldMk cId="1099321690" sldId="289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0T22:55:53.837" v="18" actId="1076"/>
          <ac:spMkLst>
            <pc:docMk/>
            <pc:sldMk cId="1099321690" sldId="289"/>
            <ac:spMk id="7" creationId="{890034E1-7353-F5D1-6AC1-A78C6EF85196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8" creationId="{B13FD65F-9991-BDA2-1B6A-07674B682928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1" creationId="{C6CA56A7-700F-71BD-F2E2-67321B1AD86D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2" creationId="{B0AAAE6B-3FC5-F0D4-1698-804A7AAEF945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3" creationId="{FB636928-0B8A-312D-4985-0049E3481CA1}"/>
          </ac:spMkLst>
        </pc:spChg>
        <pc:spChg chg="mod">
          <ac:chgData name="Ketelyn Medina" userId="4342a56e1256850b" providerId="LiveId" clId="{2792D4A8-A287-4F49-97DE-AF99D7E333DB}" dt="2024-06-10T22:55:53.837" v="18" actId="1076"/>
          <ac:spMkLst>
            <pc:docMk/>
            <pc:sldMk cId="1099321690" sldId="289"/>
            <ac:spMk id="14" creationId="{B4C70F88-BFF3-D177-CBF0-93BA7488716C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5" creationId="{5CE673CA-137E-8936-FA7A-ACAE1B153C63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6" creationId="{28678650-30CD-EAE6-1A26-4A854B7E5F07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7" creationId="{BBA986E3-9441-2765-E607-5D5D0C91AC4F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8" creationId="{44B19C0B-EA94-0942-E9BD-08F9C67C974B}"/>
          </ac:spMkLst>
        </pc:spChg>
        <pc:picChg chg="add del mod">
          <ac:chgData name="Ketelyn Medina" userId="4342a56e1256850b" providerId="LiveId" clId="{2792D4A8-A287-4F49-97DE-AF99D7E333DB}" dt="2024-06-12T18:04:56.436" v="898" actId="478"/>
          <ac:picMkLst>
            <pc:docMk/>
            <pc:sldMk cId="1099321690" sldId="289"/>
            <ac:picMk id="9" creationId="{F64C82D2-0E3B-ACCD-CE69-253F90FCE0E7}"/>
          </ac:picMkLst>
        </pc:picChg>
        <pc:picChg chg="add mod modCrop">
          <ac:chgData name="Ketelyn Medina" userId="4342a56e1256850b" providerId="LiveId" clId="{2792D4A8-A287-4F49-97DE-AF99D7E333DB}" dt="2024-06-12T18:07:41.261" v="972" actId="1076"/>
          <ac:picMkLst>
            <pc:docMk/>
            <pc:sldMk cId="1099321690" sldId="289"/>
            <ac:picMk id="19" creationId="{E3210707-0FE8-5CDA-8846-39558FB2BF8C}"/>
          </ac:picMkLst>
        </pc:picChg>
        <pc:picChg chg="add del mod">
          <ac:chgData name="Ketelyn Medina" userId="4342a56e1256850b" providerId="LiveId" clId="{2792D4A8-A287-4F49-97DE-AF99D7E333DB}" dt="2024-06-12T18:05:18.451" v="905" actId="1076"/>
          <ac:picMkLst>
            <pc:docMk/>
            <pc:sldMk cId="1099321690" sldId="289"/>
            <ac:picMk id="1026" creationId="{2ED233D9-8C83-C1C7-4477-D41687026B91}"/>
          </ac:picMkLst>
        </pc:picChg>
      </pc:sldChg>
      <pc:sldChg chg="add del">
        <pc:chgData name="Ketelyn Medina" userId="4342a56e1256850b" providerId="LiveId" clId="{2792D4A8-A287-4F49-97DE-AF99D7E333DB}" dt="2024-06-10T22:56:47.022" v="39" actId="2890"/>
        <pc:sldMkLst>
          <pc:docMk/>
          <pc:sldMk cId="2181958385" sldId="290"/>
        </pc:sldMkLst>
      </pc:sldChg>
      <pc:sldChg chg="addSp delSp modSp add mod">
        <pc:chgData name="Ketelyn Medina" userId="4342a56e1256850b" providerId="LiveId" clId="{2792D4A8-A287-4F49-97DE-AF99D7E333DB}" dt="2024-06-11T13:08:02.104" v="890" actId="1038"/>
        <pc:sldMkLst>
          <pc:docMk/>
          <pc:sldMk cId="2491760842" sldId="290"/>
        </pc:sldMkLst>
        <pc:spChg chg="mod">
          <ac:chgData name="Ketelyn Medina" userId="4342a56e1256850b" providerId="LiveId" clId="{2792D4A8-A287-4F49-97DE-AF99D7E333DB}" dt="2024-06-11T12:46:55.149" v="820" actId="1076"/>
          <ac:spMkLst>
            <pc:docMk/>
            <pc:sldMk cId="2491760842" sldId="290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1T13:06:15.734" v="854" actId="1076"/>
          <ac:spMkLst>
            <pc:docMk/>
            <pc:sldMk cId="2491760842" sldId="290"/>
            <ac:spMk id="6" creationId="{BE6CC7C1-64F6-2C22-1D1B-6E38255E38A3}"/>
          </ac:spMkLst>
        </pc:spChg>
        <pc:spChg chg="add del mod">
          <ac:chgData name="Ketelyn Medina" userId="4342a56e1256850b" providerId="LiveId" clId="{2792D4A8-A287-4F49-97DE-AF99D7E333DB}" dt="2024-06-11T13:07:20.861" v="855" actId="478"/>
          <ac:spMkLst>
            <pc:docMk/>
            <pc:sldMk cId="2491760842" sldId="290"/>
            <ac:spMk id="9" creationId="{89A5ED97-2F93-138B-6C85-FD01554D1891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0" creationId="{F12C0E1E-0CE6-A655-B441-242BDD54AE5E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1" creationId="{64B9C6F0-A101-9996-3959-4ACE9959787D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2" creationId="{700A9ADA-3509-B2F1-52C2-74492252A022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3" creationId="{FF8B0F14-6182-9A22-8B49-57EB8DD5ADD2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4" creationId="{D24A51A4-8473-3EA0-83DB-65327E0776BB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5" creationId="{44123F47-9D41-4A5C-CCA4-EEE4A723361E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7" creationId="{3F7D65AE-C168-9E96-FC84-909BC8CCDAB1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8" creationId="{F12954CE-0939-340D-6C19-3152792DB12E}"/>
          </ac:spMkLst>
        </pc:spChg>
        <pc:spChg chg="mod">
          <ac:chgData name="Ketelyn Medina" userId="4342a56e1256850b" providerId="LiveId" clId="{2792D4A8-A287-4F49-97DE-AF99D7E333DB}" dt="2024-06-11T13:05:48.424" v="844" actId="1036"/>
          <ac:spMkLst>
            <pc:docMk/>
            <pc:sldMk cId="2491760842" sldId="290"/>
            <ac:spMk id="29" creationId="{377F348E-D15E-56D2-EA62-092CF2CBB54B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30" creationId="{3FC8A81B-682B-DCE3-D932-CF0C3048894A}"/>
          </ac:spMkLst>
        </pc:spChg>
        <pc:spChg chg="mod">
          <ac:chgData name="Ketelyn Medina" userId="4342a56e1256850b" providerId="LiveId" clId="{2792D4A8-A287-4F49-97DE-AF99D7E333DB}" dt="2024-06-11T13:05:56.929" v="851" actId="1036"/>
          <ac:spMkLst>
            <pc:docMk/>
            <pc:sldMk cId="2491760842" sldId="290"/>
            <ac:spMk id="31" creationId="{593E82DB-4F3D-379F-BB91-274F5EBA945C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32" creationId="{F25132DA-0C1C-4E71-7D62-CE15524F42E7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3" creationId="{69B9F3DF-B241-4CCE-7F98-5D5FF867513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4" creationId="{8080C959-744A-49FB-44E9-886C81C2FAE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5" creationId="{089CBD70-3D8E-1D81-37F8-33E362C32597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6" creationId="{C26D4E77-62A3-56CA-C474-B7C6BFF6EEB8}"/>
          </ac:spMkLst>
        </pc:spChg>
        <pc:spChg chg="add mod">
          <ac:chgData name="Ketelyn Medina" userId="4342a56e1256850b" providerId="LiveId" clId="{2792D4A8-A287-4F49-97DE-AF99D7E333DB}" dt="2024-06-11T13:08:02.104" v="890" actId="1038"/>
          <ac:spMkLst>
            <pc:docMk/>
            <pc:sldMk cId="2491760842" sldId="290"/>
            <ac:spMk id="37" creationId="{03DD9438-5F09-502C-8008-FA6AF28D2FB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8" creationId="{01BF4932-32E6-8F4D-1E70-2BBD380F579D}"/>
          </ac:spMkLst>
        </pc:spChg>
        <pc:grpChg chg="add 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5" creationId="{DFC0FAFE-70E3-34F7-C770-875E014F6C67}"/>
          </ac:grpSpMkLst>
        </pc:grpChg>
        <pc:grpChg chg="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10" creationId="{00CE84FF-F20D-BE14-88FD-88A03D27DE68}"/>
          </ac:grpSpMkLst>
        </pc:grpChg>
        <pc:grpChg chg="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19" creationId="{8493520A-8F36-942D-8FB4-4C72CB1AC7EA}"/>
          </ac:grpSpMkLst>
        </pc:grpChg>
        <pc:grpChg chg="add mod">
          <ac:chgData name="Ketelyn Medina" userId="4342a56e1256850b" providerId="LiveId" clId="{2792D4A8-A287-4F49-97DE-AF99D7E333DB}" dt="2024-06-11T13:06:15.734" v="854" actId="1076"/>
          <ac:grpSpMkLst>
            <pc:docMk/>
            <pc:sldMk cId="2491760842" sldId="290"/>
            <ac:grpSpMk id="26" creationId="{DE4D3BE6-E8FD-D7F6-1112-78F84BDCE74A}"/>
          </ac:grpSpMkLst>
        </pc:grpChg>
      </pc:sldChg>
      <pc:sldChg chg="add del">
        <pc:chgData name="Ketelyn Medina" userId="4342a56e1256850b" providerId="LiveId" clId="{2792D4A8-A287-4F49-97DE-AF99D7E333DB}" dt="2024-06-12T18:30:09.282" v="1043" actId="47"/>
        <pc:sldMkLst>
          <pc:docMk/>
          <pc:sldMk cId="3319648013" sldId="291"/>
        </pc:sldMkLst>
      </pc:sldChg>
      <pc:sldChg chg="addSp delSp modSp add mod modTransition">
        <pc:chgData name="Ketelyn Medina" userId="4342a56e1256850b" providerId="LiveId" clId="{2792D4A8-A287-4F49-97DE-AF99D7E333DB}" dt="2024-06-12T19:32:18.271" v="1223" actId="478"/>
        <pc:sldMkLst>
          <pc:docMk/>
          <pc:sldMk cId="3853878063" sldId="291"/>
        </pc:sldMkLst>
        <pc:spChg chg="mod">
          <ac:chgData name="Ketelyn Medina" userId="4342a56e1256850b" providerId="LiveId" clId="{2792D4A8-A287-4F49-97DE-AF99D7E333DB}" dt="2024-06-12T19:14:21.653" v="1189" actId="1076"/>
          <ac:spMkLst>
            <pc:docMk/>
            <pc:sldMk cId="3853878063" sldId="291"/>
            <ac:spMk id="10" creationId="{D54E57F3-B9A4-6DE6-7445-479A854293A0}"/>
          </ac:spMkLst>
        </pc:spChg>
        <pc:picChg chg="add del mod">
          <ac:chgData name="Ketelyn Medina" userId="4342a56e1256850b" providerId="LiveId" clId="{2792D4A8-A287-4F49-97DE-AF99D7E333DB}" dt="2024-06-12T19:32:18.271" v="1223" actId="478"/>
          <ac:picMkLst>
            <pc:docMk/>
            <pc:sldMk cId="3853878063" sldId="291"/>
            <ac:picMk id="3" creationId="{90C41010-BFBC-4121-CA86-88F022FC634C}"/>
          </ac:picMkLst>
        </pc:picChg>
        <pc:picChg chg="add mod">
          <ac:chgData name="Ketelyn Medina" userId="4342a56e1256850b" providerId="LiveId" clId="{2792D4A8-A287-4F49-97DE-AF99D7E333DB}" dt="2024-06-12T19:31:23.658" v="1205" actId="1076"/>
          <ac:picMkLst>
            <pc:docMk/>
            <pc:sldMk cId="3853878063" sldId="291"/>
            <ac:picMk id="5" creationId="{A1199522-B451-320B-E82E-F17278BD1AB7}"/>
          </ac:picMkLst>
        </pc:picChg>
        <pc:picChg chg="add mod">
          <ac:chgData name="Ketelyn Medina" userId="4342a56e1256850b" providerId="LiveId" clId="{2792D4A8-A287-4F49-97DE-AF99D7E333DB}" dt="2024-06-12T19:32:09.818" v="1221"/>
          <ac:picMkLst>
            <pc:docMk/>
            <pc:sldMk cId="3853878063" sldId="291"/>
            <ac:picMk id="7" creationId="{62469537-CC28-E7B2-0493-EC8A79B74D6A}"/>
          </ac:picMkLst>
        </pc:picChg>
      </pc:sldChg>
    </pc:docChg>
  </pc:docChgLst>
  <pc:docChgLst>
    <pc:chgData name="Ketelyn Medina" userId="4342a56e1256850b" providerId="LiveId" clId="{5DFE54B6-CCEA-4960-9380-20A0D37997C8}"/>
    <pc:docChg chg="undo redo custSel addSld delSld modSld modSection">
      <pc:chgData name="Ketelyn Medina" userId="4342a56e1256850b" providerId="LiveId" clId="{5DFE54B6-CCEA-4960-9380-20A0D37997C8}" dt="2024-06-15T02:36:37.101" v="892" actId="207"/>
      <pc:docMkLst>
        <pc:docMk/>
      </pc:docMkLst>
      <pc:sldChg chg="modSp mod">
        <pc:chgData name="Ketelyn Medina" userId="4342a56e1256850b" providerId="LiveId" clId="{5DFE54B6-CCEA-4960-9380-20A0D37997C8}" dt="2024-06-15T01:47:54.328" v="0" actId="1076"/>
        <pc:sldMkLst>
          <pc:docMk/>
          <pc:sldMk cId="849218039" sldId="259"/>
        </pc:sldMkLst>
        <pc:spChg chg="mod">
          <ac:chgData name="Ketelyn Medina" userId="4342a56e1256850b" providerId="LiveId" clId="{5DFE54B6-CCEA-4960-9380-20A0D37997C8}" dt="2024-06-15T01:47:54.328" v="0" actId="1076"/>
          <ac:spMkLst>
            <pc:docMk/>
            <pc:sldMk cId="849218039" sldId="259"/>
            <ac:spMk id="2" creationId="{6E73C384-412E-C240-10DE-97DB56BCCF1C}"/>
          </ac:spMkLst>
        </pc:spChg>
      </pc:sldChg>
      <pc:sldChg chg="addSp delSp modSp mod delAnim modAnim">
        <pc:chgData name="Ketelyn Medina" userId="4342a56e1256850b" providerId="LiveId" clId="{5DFE54B6-CCEA-4960-9380-20A0D37997C8}" dt="2024-06-15T02:17:47.269" v="600" actId="14100"/>
        <pc:sldMkLst>
          <pc:docMk/>
          <pc:sldMk cId="794604691" sldId="261"/>
        </pc:sldMkLst>
        <pc:spChg chg="mod">
          <ac:chgData name="Ketelyn Medina" userId="4342a56e1256850b" providerId="LiveId" clId="{5DFE54B6-CCEA-4960-9380-20A0D37997C8}" dt="2024-06-15T01:52:20.559" v="53" actId="1076"/>
          <ac:spMkLst>
            <pc:docMk/>
            <pc:sldMk cId="794604691" sldId="261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07:56.701" v="504" actId="1076"/>
          <ac:spMkLst>
            <pc:docMk/>
            <pc:sldMk cId="794604691" sldId="261"/>
            <ac:spMk id="3" creationId="{0715533D-8C5D-AA0D-038A-9A8CE75E0984}"/>
          </ac:spMkLst>
        </pc:spChg>
        <pc:spChg chg="mod">
          <ac:chgData name="Ketelyn Medina" userId="4342a56e1256850b" providerId="LiveId" clId="{5DFE54B6-CCEA-4960-9380-20A0D37997C8}" dt="2024-06-15T02:07:46.562" v="502" actId="1076"/>
          <ac:spMkLst>
            <pc:docMk/>
            <pc:sldMk cId="794604691" sldId="261"/>
            <ac:spMk id="4" creationId="{58F8000D-B1D7-239F-E17C-0742A702F959}"/>
          </ac:spMkLst>
        </pc:spChg>
        <pc:spChg chg="mod">
          <ac:chgData name="Ketelyn Medina" userId="4342a56e1256850b" providerId="LiveId" clId="{5DFE54B6-CCEA-4960-9380-20A0D37997C8}" dt="2024-06-15T01:52:31.281" v="54" actId="1076"/>
          <ac:spMkLst>
            <pc:docMk/>
            <pc:sldMk cId="794604691" sldId="261"/>
            <ac:spMk id="7" creationId="{890034E1-7353-F5D1-6AC1-A78C6EF85196}"/>
          </ac:spMkLst>
        </pc:spChg>
        <pc:spChg chg="mod">
          <ac:chgData name="Ketelyn Medina" userId="4342a56e1256850b" providerId="LiveId" clId="{5DFE54B6-CCEA-4960-9380-20A0D37997C8}" dt="2024-06-15T01:57:13.143" v="64" actId="1037"/>
          <ac:spMkLst>
            <pc:docMk/>
            <pc:sldMk cId="794604691" sldId="261"/>
            <ac:spMk id="8" creationId="{B13FD65F-9991-BDA2-1B6A-07674B682928}"/>
          </ac:spMkLst>
        </pc:spChg>
        <pc:spChg chg="add mod">
          <ac:chgData name="Ketelyn Medina" userId="4342a56e1256850b" providerId="LiveId" clId="{5DFE54B6-CCEA-4960-9380-20A0D37997C8}" dt="2024-06-15T01:58:42.712" v="111" actId="20577"/>
          <ac:spMkLst>
            <pc:docMk/>
            <pc:sldMk cId="794604691" sldId="261"/>
            <ac:spMk id="10" creationId="{51CBF5FF-AA66-54F4-E10A-4C5122A1BAD7}"/>
          </ac:spMkLst>
        </pc:spChg>
        <pc:spChg chg="del mod">
          <ac:chgData name="Ketelyn Medina" userId="4342a56e1256850b" providerId="LiveId" clId="{5DFE54B6-CCEA-4960-9380-20A0D37997C8}" dt="2024-06-15T01:58:06.150" v="69" actId="478"/>
          <ac:spMkLst>
            <pc:docMk/>
            <pc:sldMk cId="794604691" sldId="261"/>
            <ac:spMk id="11" creationId="{C6CA56A7-700F-71BD-F2E2-67321B1AD86D}"/>
          </ac:spMkLst>
        </pc:spChg>
        <pc:spChg chg="mod">
          <ac:chgData name="Ketelyn Medina" userId="4342a56e1256850b" providerId="LiveId" clId="{5DFE54B6-CCEA-4960-9380-20A0D37997C8}" dt="2024-06-15T01:57:30.221" v="66" actId="1076"/>
          <ac:spMkLst>
            <pc:docMk/>
            <pc:sldMk cId="794604691" sldId="261"/>
            <ac:spMk id="12" creationId="{B0AAAE6B-3FC5-F0D4-1698-804A7AAEF945}"/>
          </ac:spMkLst>
        </pc:spChg>
        <pc:spChg chg="mod">
          <ac:chgData name="Ketelyn Medina" userId="4342a56e1256850b" providerId="LiveId" clId="{5DFE54B6-CCEA-4960-9380-20A0D37997C8}" dt="2024-06-15T01:57:19.678" v="65" actId="1076"/>
          <ac:spMkLst>
            <pc:docMk/>
            <pc:sldMk cId="794604691" sldId="261"/>
            <ac:spMk id="13" creationId="{FB636928-0B8A-312D-4985-0049E3481CA1}"/>
          </ac:spMkLst>
        </pc:spChg>
        <pc:spChg chg="mod">
          <ac:chgData name="Ketelyn Medina" userId="4342a56e1256850b" providerId="LiveId" clId="{5DFE54B6-CCEA-4960-9380-20A0D37997C8}" dt="2024-06-15T01:52:45.996" v="57" actId="1076"/>
          <ac:spMkLst>
            <pc:docMk/>
            <pc:sldMk cId="794604691" sldId="261"/>
            <ac:spMk id="14" creationId="{B4C70F88-BFF3-D177-CBF0-93BA7488716C}"/>
          </ac:spMkLst>
        </pc:spChg>
        <pc:spChg chg="del mod">
          <ac:chgData name="Ketelyn Medina" userId="4342a56e1256850b" providerId="LiveId" clId="{5DFE54B6-CCEA-4960-9380-20A0D37997C8}" dt="2024-06-15T02:03:26.090" v="430" actId="478"/>
          <ac:spMkLst>
            <pc:docMk/>
            <pc:sldMk cId="794604691" sldId="261"/>
            <ac:spMk id="15" creationId="{5CE673CA-137E-8936-FA7A-ACAE1B153C63}"/>
          </ac:spMkLst>
        </pc:spChg>
        <pc:spChg chg="del mod">
          <ac:chgData name="Ketelyn Medina" userId="4342a56e1256850b" providerId="LiveId" clId="{5DFE54B6-CCEA-4960-9380-20A0D37997C8}" dt="2024-06-15T02:03:26.090" v="430" actId="478"/>
          <ac:spMkLst>
            <pc:docMk/>
            <pc:sldMk cId="794604691" sldId="261"/>
            <ac:spMk id="16" creationId="{28678650-30CD-EAE6-1A26-4A854B7E5F07}"/>
          </ac:spMkLst>
        </pc:spChg>
        <pc:spChg chg="del mod">
          <ac:chgData name="Ketelyn Medina" userId="4342a56e1256850b" providerId="LiveId" clId="{5DFE54B6-CCEA-4960-9380-20A0D37997C8}" dt="2024-06-15T02:03:26.090" v="430" actId="478"/>
          <ac:spMkLst>
            <pc:docMk/>
            <pc:sldMk cId="794604691" sldId="261"/>
            <ac:spMk id="17" creationId="{BBA986E3-9441-2765-E607-5D5D0C91AC4F}"/>
          </ac:spMkLst>
        </pc:spChg>
        <pc:spChg chg="del mod">
          <ac:chgData name="Ketelyn Medina" userId="4342a56e1256850b" providerId="LiveId" clId="{5DFE54B6-CCEA-4960-9380-20A0D37997C8}" dt="2024-06-15T02:03:26.090" v="430" actId="478"/>
          <ac:spMkLst>
            <pc:docMk/>
            <pc:sldMk cId="794604691" sldId="261"/>
            <ac:spMk id="18" creationId="{44B19C0B-EA94-0942-E9BD-08F9C67C974B}"/>
          </ac:spMkLst>
        </pc:spChg>
        <pc:spChg chg="add mod">
          <ac:chgData name="Ketelyn Medina" userId="4342a56e1256850b" providerId="LiveId" clId="{5DFE54B6-CCEA-4960-9380-20A0D37997C8}" dt="2024-06-15T02:06:17.560" v="496" actId="1035"/>
          <ac:spMkLst>
            <pc:docMk/>
            <pc:sldMk cId="794604691" sldId="261"/>
            <ac:spMk id="19" creationId="{AF06BF71-4BE1-261F-DA49-44BC0C4DE297}"/>
          </ac:spMkLst>
        </pc:spChg>
        <pc:spChg chg="add mod">
          <ac:chgData name="Ketelyn Medina" userId="4342a56e1256850b" providerId="LiveId" clId="{5DFE54B6-CCEA-4960-9380-20A0D37997C8}" dt="2024-06-15T02:06:17.560" v="496" actId="1035"/>
          <ac:spMkLst>
            <pc:docMk/>
            <pc:sldMk cId="794604691" sldId="261"/>
            <ac:spMk id="20" creationId="{02F583B9-FCEE-B732-56A7-74E9C83D6FFA}"/>
          </ac:spMkLst>
        </pc:spChg>
        <pc:spChg chg="add mod">
          <ac:chgData name="Ketelyn Medina" userId="4342a56e1256850b" providerId="LiveId" clId="{5DFE54B6-CCEA-4960-9380-20A0D37997C8}" dt="2024-06-15T02:06:17.560" v="496" actId="1035"/>
          <ac:spMkLst>
            <pc:docMk/>
            <pc:sldMk cId="794604691" sldId="261"/>
            <ac:spMk id="21" creationId="{B6321926-09B9-7A6A-69F4-37F551AA39A2}"/>
          </ac:spMkLst>
        </pc:spChg>
        <pc:spChg chg="add mod">
          <ac:chgData name="Ketelyn Medina" userId="4342a56e1256850b" providerId="LiveId" clId="{5DFE54B6-CCEA-4960-9380-20A0D37997C8}" dt="2024-06-15T02:06:17.560" v="496" actId="1035"/>
          <ac:spMkLst>
            <pc:docMk/>
            <pc:sldMk cId="794604691" sldId="261"/>
            <ac:spMk id="22" creationId="{398151D9-AE9E-C89B-A664-344D803AEBD3}"/>
          </ac:spMkLst>
        </pc:spChg>
        <pc:picChg chg="add mod">
          <ac:chgData name="Ketelyn Medina" userId="4342a56e1256850b" providerId="LiveId" clId="{5DFE54B6-CCEA-4960-9380-20A0D37997C8}" dt="2024-06-15T02:17:47.269" v="600" actId="14100"/>
          <ac:picMkLst>
            <pc:docMk/>
            <pc:sldMk cId="794604691" sldId="261"/>
            <ac:picMk id="27" creationId="{5DDA5FF7-3FA3-53F7-F147-0F902D9BA468}"/>
          </ac:picMkLst>
        </pc:picChg>
        <pc:cxnChg chg="add del mod">
          <ac:chgData name="Ketelyn Medina" userId="4342a56e1256850b" providerId="LiveId" clId="{5DFE54B6-CCEA-4960-9380-20A0D37997C8}" dt="2024-06-15T02:05:08.487" v="474" actId="478"/>
          <ac:cxnSpMkLst>
            <pc:docMk/>
            <pc:sldMk cId="794604691" sldId="261"/>
            <ac:cxnSpMk id="9" creationId="{31067297-2626-A651-07A5-A4C46A273CA8}"/>
          </ac:cxnSpMkLst>
        </pc:cxnChg>
        <pc:cxnChg chg="add del mod">
          <ac:chgData name="Ketelyn Medina" userId="4342a56e1256850b" providerId="LiveId" clId="{5DFE54B6-CCEA-4960-9380-20A0D37997C8}" dt="2024-06-15T02:06:23.260" v="497" actId="478"/>
          <ac:cxnSpMkLst>
            <pc:docMk/>
            <pc:sldMk cId="794604691" sldId="261"/>
            <ac:cxnSpMk id="26" creationId="{38A97452-47DB-FBD5-E58D-1DF9B9AC3C71}"/>
          </ac:cxnSpMkLst>
        </pc:cxnChg>
      </pc:sldChg>
      <pc:sldChg chg="addSp modSp mod">
        <pc:chgData name="Ketelyn Medina" userId="4342a56e1256850b" providerId="LiveId" clId="{5DFE54B6-CCEA-4960-9380-20A0D37997C8}" dt="2024-06-15T02:27:52.634" v="698" actId="1035"/>
        <pc:sldMkLst>
          <pc:docMk/>
          <pc:sldMk cId="2509374342" sldId="270"/>
        </pc:sldMkLst>
        <pc:picChg chg="add mod">
          <ac:chgData name="Ketelyn Medina" userId="4342a56e1256850b" providerId="LiveId" clId="{5DFE54B6-CCEA-4960-9380-20A0D37997C8}" dt="2024-06-15T02:27:52.634" v="698" actId="1035"/>
          <ac:picMkLst>
            <pc:docMk/>
            <pc:sldMk cId="2509374342" sldId="270"/>
            <ac:picMk id="5" creationId="{CCB6EF67-3E00-0D2E-8468-5965B95A5EF8}"/>
          </ac:picMkLst>
        </pc:picChg>
      </pc:sldChg>
      <pc:sldChg chg="modSp mod modAnim">
        <pc:chgData name="Ketelyn Medina" userId="4342a56e1256850b" providerId="LiveId" clId="{5DFE54B6-CCEA-4960-9380-20A0D37997C8}" dt="2024-06-15T02:11:40.785" v="553"/>
        <pc:sldMkLst>
          <pc:docMk/>
          <pc:sldMk cId="1434593457" sldId="275"/>
        </pc:sldMkLst>
        <pc:spChg chg="mod">
          <ac:chgData name="Ketelyn Medina" userId="4342a56e1256850b" providerId="LiveId" clId="{5DFE54B6-CCEA-4960-9380-20A0D37997C8}" dt="2024-06-15T02:10:12.951" v="532" actId="6549"/>
          <ac:spMkLst>
            <pc:docMk/>
            <pc:sldMk cId="1434593457" sldId="275"/>
            <ac:spMk id="17" creationId="{6153447F-319C-F910-8119-C0B818ED3D75}"/>
          </ac:spMkLst>
        </pc:spChg>
        <pc:spChg chg="mod">
          <ac:chgData name="Ketelyn Medina" userId="4342a56e1256850b" providerId="LiveId" clId="{5DFE54B6-CCEA-4960-9380-20A0D37997C8}" dt="2024-06-15T02:11:26.583" v="549" actId="14100"/>
          <ac:spMkLst>
            <pc:docMk/>
            <pc:sldMk cId="1434593457" sldId="275"/>
            <ac:spMk id="30" creationId="{6F66B349-49B9-17F8-EC73-A7A456F29B22}"/>
          </ac:spMkLst>
        </pc:spChg>
      </pc:sldChg>
      <pc:sldChg chg="del">
        <pc:chgData name="Ketelyn Medina" userId="4342a56e1256850b" providerId="LiveId" clId="{5DFE54B6-CCEA-4960-9380-20A0D37997C8}" dt="2024-06-15T02:18:33.703" v="601" actId="47"/>
        <pc:sldMkLst>
          <pc:docMk/>
          <pc:sldMk cId="1099321690" sldId="289"/>
        </pc:sldMkLst>
      </pc:sldChg>
      <pc:sldChg chg="del">
        <pc:chgData name="Ketelyn Medina" userId="4342a56e1256850b" providerId="LiveId" clId="{5DFE54B6-CCEA-4960-9380-20A0D37997C8}" dt="2024-06-15T02:08:34.200" v="505" actId="47"/>
        <pc:sldMkLst>
          <pc:docMk/>
          <pc:sldMk cId="2491760842" sldId="290"/>
        </pc:sldMkLst>
      </pc:sldChg>
      <pc:sldChg chg="modSp mod">
        <pc:chgData name="Ketelyn Medina" userId="4342a56e1256850b" providerId="LiveId" clId="{5DFE54B6-CCEA-4960-9380-20A0D37997C8}" dt="2024-06-15T02:35:26.730" v="889" actId="1076"/>
        <pc:sldMkLst>
          <pc:docMk/>
          <pc:sldMk cId="3853878063" sldId="291"/>
        </pc:sldMkLst>
        <pc:spChg chg="mod">
          <ac:chgData name="Ketelyn Medina" userId="4342a56e1256850b" providerId="LiveId" clId="{5DFE54B6-CCEA-4960-9380-20A0D37997C8}" dt="2024-06-15T02:35:18.900" v="887" actId="1076"/>
          <ac:spMkLst>
            <pc:docMk/>
            <pc:sldMk cId="3853878063" sldId="291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35:24.437" v="888" actId="1076"/>
          <ac:spMkLst>
            <pc:docMk/>
            <pc:sldMk cId="3853878063" sldId="291"/>
            <ac:spMk id="10" creationId="{D54E57F3-B9A4-6DE6-7445-479A854293A0}"/>
          </ac:spMkLst>
        </pc:spChg>
        <pc:picChg chg="mod">
          <ac:chgData name="Ketelyn Medina" userId="4342a56e1256850b" providerId="LiveId" clId="{5DFE54B6-CCEA-4960-9380-20A0D37997C8}" dt="2024-06-15T02:35:26.730" v="889" actId="1076"/>
          <ac:picMkLst>
            <pc:docMk/>
            <pc:sldMk cId="3853878063" sldId="291"/>
            <ac:picMk id="3" creationId="{90C41010-BFBC-4121-CA86-88F022FC634C}"/>
          </ac:picMkLst>
        </pc:picChg>
      </pc:sldChg>
      <pc:sldChg chg="addSp delSp modSp add mod">
        <pc:chgData name="Ketelyn Medina" userId="4342a56e1256850b" providerId="LiveId" clId="{5DFE54B6-CCEA-4960-9380-20A0D37997C8}" dt="2024-06-15T01:51:25.597" v="52" actId="1076"/>
        <pc:sldMkLst>
          <pc:docMk/>
          <pc:sldMk cId="1145170235" sldId="292"/>
        </pc:sldMkLst>
        <pc:spChg chg="mod">
          <ac:chgData name="Ketelyn Medina" userId="4342a56e1256850b" providerId="LiveId" clId="{5DFE54B6-CCEA-4960-9380-20A0D37997C8}" dt="2024-06-15T01:51:25.597" v="52" actId="1076"/>
          <ac:spMkLst>
            <pc:docMk/>
            <pc:sldMk cId="1145170235" sldId="292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1:48:07.972" v="2" actId="1076"/>
          <ac:spMkLst>
            <pc:docMk/>
            <pc:sldMk cId="1145170235" sldId="292"/>
            <ac:spMk id="3" creationId="{0715533D-8C5D-AA0D-038A-9A8CE75E0984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5" creationId="{FF9F6B28-74DF-0E41-70B8-65B622BBE360}"/>
          </ac:spMkLst>
        </pc:spChg>
        <pc:spChg chg="mod">
          <ac:chgData name="Ketelyn Medina" userId="4342a56e1256850b" providerId="LiveId" clId="{5DFE54B6-CCEA-4960-9380-20A0D37997C8}" dt="2024-06-15T01:48:24.572" v="4" actId="14100"/>
          <ac:spMkLst>
            <pc:docMk/>
            <pc:sldMk cId="1145170235" sldId="292"/>
            <ac:spMk id="6" creationId="{BE6CC7C1-64F6-2C22-1D1B-6E38255E38A3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8" creationId="{E2F5E0D5-2111-A16C-CEDA-4CC7E8DA16C5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9" creationId="{E778DDDD-B275-7CB3-E000-D2B1C5216B7E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0" creationId="{FA816912-0489-1203-A2A3-A1FAA00CF05C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1" creationId="{E2F58D05-072C-BB91-CCDD-E6EA065B4277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2" creationId="{9BD522F7-FF3F-83DC-317F-DFBC0B6E9381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3" creationId="{84961EF4-3815-A60C-A11D-E8B2AC11EC24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4" creationId="{661CB881-3706-5D5F-9647-EB9960CC90C5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5" creationId="{09C71608-7EF5-E1F3-2992-C7420DA9F7D2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6" creationId="{28262463-DBEA-D4E2-BF6D-1485EA12BA96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7" creationId="{C4131B3F-356B-D372-BE58-FEFEE4E1682F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8" creationId="{3ED55EFA-D1D9-DA3E-E6FB-E73CBA1C77F8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9" creationId="{9AE9C127-F4EA-FCD8-B38B-78DE20B834B4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0" creationId="{D6647810-A3D9-E698-31A2-5A1589C2D139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4" creationId="{567883CF-3A52-E2D5-3865-D1BC78F9C25E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5" creationId="{A3B779FA-5D0D-7B33-49C3-C568FFA8B690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6" creationId="{74563197-69E5-7DAA-2F12-A0148C8AB3DA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7" creationId="{9E49C802-8125-1EBD-044D-8327168E83AB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8" creationId="{7A5D4953-E87F-D6E5-F831-3B176F16109F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9" creationId="{3258BA07-50E2-1702-1234-4943B565B2B0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1" creationId="{225933CB-33A8-7E1D-F9B8-786DEF81492C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2" creationId="{360E4B6C-480E-0588-DA1C-E74F60F7A33A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3" creationId="{B69513CC-0D5D-C9E8-513F-5D374ABCB7C1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4" creationId="{26917F96-856E-6384-8C10-C410F18E9CCE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5" creationId="{A25EF2F0-FD43-D9DC-0D24-992FE9C623F4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6" creationId="{EE5BBAA1-6689-3F52-3EEC-108E1CF0BD1F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7" creationId="{75CA9BE1-E713-8875-D20B-EDC0324E42BD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8" creationId="{117B393D-FB8C-E732-917B-039A4ACF5049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9" creationId="{BE51AB81-1F19-786E-6EA6-B28D5C59740E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40" creationId="{21870BAD-6547-3C2E-CFCC-5E91FEB3F72C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41" creationId="{54EDDEA6-B18D-77E2-8C34-FAE6D5AC381C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42" creationId="{3C11D5EC-918D-2EC7-5A4D-CE5518C03060}"/>
          </ac:spMkLst>
        </pc:spChg>
        <pc:spChg chg="add del mod">
          <ac:chgData name="Ketelyn Medina" userId="4342a56e1256850b" providerId="LiveId" clId="{5DFE54B6-CCEA-4960-9380-20A0D37997C8}" dt="2024-06-15T01:49:46.265" v="8" actId="478"/>
          <ac:spMkLst>
            <pc:docMk/>
            <pc:sldMk cId="1145170235" sldId="292"/>
            <ac:spMk id="43" creationId="{EC8FCB11-9E58-4E6A-3E38-48B1CB1EED21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47" creationId="{366B18E8-D045-C7FC-52CF-38134F3E294A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48" creationId="{A6F17513-CAC2-A6B2-E0C6-8BF6E0E92947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49" creationId="{65D9157F-0A2A-DA87-A00D-8BF9BE09DCE4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0" creationId="{10E17910-BE92-7DEB-ACDD-04ED312BAD5E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1" creationId="{8202880E-C6D3-5107-FDD9-1552AEA218D8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2" creationId="{6C993AB8-AF16-E74F-D7F9-D25CECC3551A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4" creationId="{9D515B32-1666-2748-0BDD-C8C376708378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5" creationId="{35AEEEC4-7DEC-36B5-1930-D0EDF0919FAC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6" creationId="{94A40D4D-6104-7031-DA1C-0F9EFD4D0786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7" creationId="{D5FB0447-8A39-24B1-8DC6-EC91443C7C45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8" creationId="{1FB20F3D-1178-073D-C71E-3C05FA206900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9" creationId="{A538F9DD-C4E7-9217-5E11-1D1F340B8116}"/>
          </ac:spMkLst>
        </pc:spChg>
        <pc:spChg chg="add mod">
          <ac:chgData name="Ketelyn Medina" userId="4342a56e1256850b" providerId="LiveId" clId="{5DFE54B6-CCEA-4960-9380-20A0D37997C8}" dt="2024-06-15T01:51:11.707" v="40" actId="1076"/>
          <ac:spMkLst>
            <pc:docMk/>
            <pc:sldMk cId="1145170235" sldId="292"/>
            <ac:spMk id="60" creationId="{42E5C47F-F675-5F15-B3B8-6259B581E22C}"/>
          </ac:spMkLst>
        </pc:spChg>
        <pc:spChg chg="add mod">
          <ac:chgData name="Ketelyn Medina" userId="4342a56e1256850b" providerId="LiveId" clId="{5DFE54B6-CCEA-4960-9380-20A0D37997C8}" dt="2024-06-15T01:51:11.707" v="40" actId="1076"/>
          <ac:spMkLst>
            <pc:docMk/>
            <pc:sldMk cId="1145170235" sldId="292"/>
            <ac:spMk id="61" creationId="{CACA76DD-1AB0-4FD5-B948-B893513C09B6}"/>
          </ac:spMkLst>
        </pc:spChg>
        <pc:spChg chg="add mod">
          <ac:chgData name="Ketelyn Medina" userId="4342a56e1256850b" providerId="LiveId" clId="{5DFE54B6-CCEA-4960-9380-20A0D37997C8}" dt="2024-06-15T01:51:11.707" v="40" actId="1076"/>
          <ac:spMkLst>
            <pc:docMk/>
            <pc:sldMk cId="1145170235" sldId="292"/>
            <ac:spMk id="62" creationId="{8D581A54-40EB-B4BB-69B5-B0D48E1AD0B7}"/>
          </ac:spMkLst>
        </pc:spChg>
        <pc:spChg chg="add mod">
          <ac:chgData name="Ketelyn Medina" userId="4342a56e1256850b" providerId="LiveId" clId="{5DFE54B6-CCEA-4960-9380-20A0D37997C8}" dt="2024-06-15T01:51:11.707" v="40" actId="1076"/>
          <ac:spMkLst>
            <pc:docMk/>
            <pc:sldMk cId="1145170235" sldId="292"/>
            <ac:spMk id="63" creationId="{407FCBE6-7868-00E4-0373-05A11681B449}"/>
          </ac:spMkLst>
        </pc:spChg>
        <pc:spChg chg="add mod">
          <ac:chgData name="Ketelyn Medina" userId="4342a56e1256850b" providerId="LiveId" clId="{5DFE54B6-CCEA-4960-9380-20A0D37997C8}" dt="2024-06-15T01:51:11.707" v="40" actId="1076"/>
          <ac:spMkLst>
            <pc:docMk/>
            <pc:sldMk cId="1145170235" sldId="292"/>
            <ac:spMk id="64" creationId="{787B883A-492A-6990-E73D-A8EF38C74FD3}"/>
          </ac:spMkLst>
        </pc:spChg>
        <pc:spChg chg="add mod">
          <ac:chgData name="Ketelyn Medina" userId="4342a56e1256850b" providerId="LiveId" clId="{5DFE54B6-CCEA-4960-9380-20A0D37997C8}" dt="2024-06-15T01:51:11.707" v="40" actId="1076"/>
          <ac:spMkLst>
            <pc:docMk/>
            <pc:sldMk cId="1145170235" sldId="292"/>
            <ac:spMk id="65" creationId="{7C2C29F5-620E-2C4B-FAFE-1A99DCFA3877}"/>
          </ac:spMkLst>
        </pc:spChg>
        <pc:grpChg chg="add mod">
          <ac:chgData name="Ketelyn Medina" userId="4342a56e1256850b" providerId="LiveId" clId="{5DFE54B6-CCEA-4960-9380-20A0D37997C8}" dt="2024-06-15T01:49:06.437" v="5"/>
          <ac:grpSpMkLst>
            <pc:docMk/>
            <pc:sldMk cId="1145170235" sldId="292"/>
            <ac:grpSpMk id="7" creationId="{B7507CBE-DF9E-5A68-A052-FB3390D0730A}"/>
          </ac:grpSpMkLst>
        </pc:grpChg>
        <pc:grpChg chg="add mod">
          <ac:chgData name="Ketelyn Medina" userId="4342a56e1256850b" providerId="LiveId" clId="{5DFE54B6-CCEA-4960-9380-20A0D37997C8}" dt="2024-06-15T01:49:36.757" v="6"/>
          <ac:grpSpMkLst>
            <pc:docMk/>
            <pc:sldMk cId="1145170235" sldId="292"/>
            <ac:grpSpMk id="21" creationId="{5B1478B6-CF34-E99A-B7C9-BB59858BFCBB}"/>
          </ac:grpSpMkLst>
        </pc:grpChg>
        <pc:grpChg chg="mod">
          <ac:chgData name="Ketelyn Medina" userId="4342a56e1256850b" providerId="LiveId" clId="{5DFE54B6-CCEA-4960-9380-20A0D37997C8}" dt="2024-06-15T01:49:36.757" v="6"/>
          <ac:grpSpMkLst>
            <pc:docMk/>
            <pc:sldMk cId="1145170235" sldId="292"/>
            <ac:grpSpMk id="22" creationId="{7AA08411-F53B-05C7-900D-AA3810BFB951}"/>
          </ac:grpSpMkLst>
        </pc:grpChg>
        <pc:grpChg chg="mod">
          <ac:chgData name="Ketelyn Medina" userId="4342a56e1256850b" providerId="LiveId" clId="{5DFE54B6-CCEA-4960-9380-20A0D37997C8}" dt="2024-06-15T01:49:36.757" v="6"/>
          <ac:grpSpMkLst>
            <pc:docMk/>
            <pc:sldMk cId="1145170235" sldId="292"/>
            <ac:grpSpMk id="23" creationId="{9C8EF180-896D-C164-658D-FDC42404B5D4}"/>
          </ac:grpSpMkLst>
        </pc:grpChg>
        <pc:grpChg chg="add mod">
          <ac:chgData name="Ketelyn Medina" userId="4342a56e1256850b" providerId="LiveId" clId="{5DFE54B6-CCEA-4960-9380-20A0D37997C8}" dt="2024-06-15T01:49:36.757" v="6"/>
          <ac:grpSpMkLst>
            <pc:docMk/>
            <pc:sldMk cId="1145170235" sldId="292"/>
            <ac:grpSpMk id="30" creationId="{8D8EDC80-F477-3FE3-C01F-F47E2E78D16E}"/>
          </ac:grpSpMkLst>
        </pc:grpChg>
        <pc:grpChg chg="add mod">
          <ac:chgData name="Ketelyn Medina" userId="4342a56e1256850b" providerId="LiveId" clId="{5DFE54B6-CCEA-4960-9380-20A0D37997C8}" dt="2024-06-15T01:51:11.707" v="40" actId="1076"/>
          <ac:grpSpMkLst>
            <pc:docMk/>
            <pc:sldMk cId="1145170235" sldId="292"/>
            <ac:grpSpMk id="44" creationId="{FE1C5281-3AE3-254D-B1D0-6E1A5692D6CF}"/>
          </ac:grpSpMkLst>
        </pc:grpChg>
        <pc:grpChg chg="mod">
          <ac:chgData name="Ketelyn Medina" userId="4342a56e1256850b" providerId="LiveId" clId="{5DFE54B6-CCEA-4960-9380-20A0D37997C8}" dt="2024-06-15T01:49:41.889" v="7"/>
          <ac:grpSpMkLst>
            <pc:docMk/>
            <pc:sldMk cId="1145170235" sldId="292"/>
            <ac:grpSpMk id="45" creationId="{36160084-F1F3-4F20-9D4C-46F1A675AD2C}"/>
          </ac:grpSpMkLst>
        </pc:grpChg>
        <pc:grpChg chg="mod">
          <ac:chgData name="Ketelyn Medina" userId="4342a56e1256850b" providerId="LiveId" clId="{5DFE54B6-CCEA-4960-9380-20A0D37997C8}" dt="2024-06-15T01:49:41.889" v="7"/>
          <ac:grpSpMkLst>
            <pc:docMk/>
            <pc:sldMk cId="1145170235" sldId="292"/>
            <ac:grpSpMk id="46" creationId="{4A6FC58F-4ADC-56EE-3958-8798F4229370}"/>
          </ac:grpSpMkLst>
        </pc:grpChg>
        <pc:grpChg chg="add mod">
          <ac:chgData name="Ketelyn Medina" userId="4342a56e1256850b" providerId="LiveId" clId="{5DFE54B6-CCEA-4960-9380-20A0D37997C8}" dt="2024-06-15T01:51:11.707" v="40" actId="1076"/>
          <ac:grpSpMkLst>
            <pc:docMk/>
            <pc:sldMk cId="1145170235" sldId="292"/>
            <ac:grpSpMk id="53" creationId="{A3C5E074-0128-09A2-DD6D-4C57F0145572}"/>
          </ac:grpSpMkLst>
        </pc:grpChg>
      </pc:sldChg>
      <pc:sldChg chg="addSp delSp modSp add mod setBg delAnim modAnim">
        <pc:chgData name="Ketelyn Medina" userId="4342a56e1256850b" providerId="LiveId" clId="{5DFE54B6-CCEA-4960-9380-20A0D37997C8}" dt="2024-06-15T02:18:40.008" v="602"/>
        <pc:sldMkLst>
          <pc:docMk/>
          <pc:sldMk cId="2420045863" sldId="293"/>
        </pc:sldMkLst>
        <pc:spChg chg="mod">
          <ac:chgData name="Ketelyn Medina" userId="4342a56e1256850b" providerId="LiveId" clId="{5DFE54B6-CCEA-4960-9380-20A0D37997C8}" dt="2024-06-15T02:15:13.109" v="589" actId="1076"/>
          <ac:spMkLst>
            <pc:docMk/>
            <pc:sldMk cId="2420045863" sldId="293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15:27.933" v="591" actId="14100"/>
          <ac:spMkLst>
            <pc:docMk/>
            <pc:sldMk cId="2420045863" sldId="293"/>
            <ac:spMk id="4" creationId="{58F8000D-B1D7-239F-E17C-0742A702F959}"/>
          </ac:spMkLst>
        </pc:spChg>
        <pc:spChg chg="add del mod">
          <ac:chgData name="Ketelyn Medina" userId="4342a56e1256850b" providerId="LiveId" clId="{5DFE54B6-CCEA-4960-9380-20A0D37997C8}" dt="2024-06-15T02:15:19.004" v="590" actId="14100"/>
          <ac:spMkLst>
            <pc:docMk/>
            <pc:sldMk cId="2420045863" sldId="293"/>
            <ac:spMk id="6" creationId="{BE6CC7C1-64F6-2C22-1D1B-6E38255E38A3}"/>
          </ac:spMkLst>
        </pc:spChg>
        <pc:spChg chg="del">
          <ac:chgData name="Ketelyn Medina" userId="4342a56e1256850b" providerId="LiveId" clId="{5DFE54B6-CCEA-4960-9380-20A0D37997C8}" dt="2024-06-15T02:14:07.282" v="564" actId="478"/>
          <ac:spMkLst>
            <pc:docMk/>
            <pc:sldMk cId="2420045863" sldId="293"/>
            <ac:spMk id="7" creationId="{890034E1-7353-F5D1-6AC1-A78C6EF85196}"/>
          </ac:spMkLst>
        </pc:spChg>
        <pc:spChg chg="del">
          <ac:chgData name="Ketelyn Medina" userId="4342a56e1256850b" providerId="LiveId" clId="{5DFE54B6-CCEA-4960-9380-20A0D37997C8}" dt="2024-06-15T02:14:09.695" v="565" actId="478"/>
          <ac:spMkLst>
            <pc:docMk/>
            <pc:sldMk cId="2420045863" sldId="293"/>
            <ac:spMk id="8" creationId="{B13FD65F-9991-BDA2-1B6A-07674B682928}"/>
          </ac:spMkLst>
        </pc:spChg>
        <pc:spChg chg="mod">
          <ac:chgData name="Ketelyn Medina" userId="4342a56e1256850b" providerId="LiveId" clId="{5DFE54B6-CCEA-4960-9380-20A0D37997C8}" dt="2024-06-15T02:14:19.892" v="568" actId="1076"/>
          <ac:spMkLst>
            <pc:docMk/>
            <pc:sldMk cId="2420045863" sldId="293"/>
            <ac:spMk id="10" creationId="{51CBF5FF-AA66-54F4-E10A-4C5122A1BAD7}"/>
          </ac:spMkLst>
        </pc:spChg>
        <pc:spChg chg="del">
          <ac:chgData name="Ketelyn Medina" userId="4342a56e1256850b" providerId="LiveId" clId="{5DFE54B6-CCEA-4960-9380-20A0D37997C8}" dt="2024-06-15T02:14:14.710" v="567" actId="478"/>
          <ac:spMkLst>
            <pc:docMk/>
            <pc:sldMk cId="2420045863" sldId="293"/>
            <ac:spMk id="12" creationId="{B0AAAE6B-3FC5-F0D4-1698-804A7AAEF945}"/>
          </ac:spMkLst>
        </pc:spChg>
        <pc:spChg chg="del">
          <ac:chgData name="Ketelyn Medina" userId="4342a56e1256850b" providerId="LiveId" clId="{5DFE54B6-CCEA-4960-9380-20A0D37997C8}" dt="2024-06-15T02:14:12.992" v="566" actId="478"/>
          <ac:spMkLst>
            <pc:docMk/>
            <pc:sldMk cId="2420045863" sldId="293"/>
            <ac:spMk id="13" creationId="{FB636928-0B8A-312D-4985-0049E3481CA1}"/>
          </ac:spMkLst>
        </pc:spChg>
        <pc:spChg chg="del">
          <ac:chgData name="Ketelyn Medina" userId="4342a56e1256850b" providerId="LiveId" clId="{5DFE54B6-CCEA-4960-9380-20A0D37997C8}" dt="2024-06-15T02:14:02.349" v="563" actId="478"/>
          <ac:spMkLst>
            <pc:docMk/>
            <pc:sldMk cId="2420045863" sldId="293"/>
            <ac:spMk id="14" creationId="{B4C70F88-BFF3-D177-CBF0-93BA7488716C}"/>
          </ac:spMkLst>
        </pc:spChg>
        <pc:spChg chg="del">
          <ac:chgData name="Ketelyn Medina" userId="4342a56e1256850b" providerId="LiveId" clId="{5DFE54B6-CCEA-4960-9380-20A0D37997C8}" dt="2024-06-15T02:13:58.585" v="562" actId="478"/>
          <ac:spMkLst>
            <pc:docMk/>
            <pc:sldMk cId="2420045863" sldId="293"/>
            <ac:spMk id="19" creationId="{AF06BF71-4BE1-261F-DA49-44BC0C4DE297}"/>
          </ac:spMkLst>
        </pc:spChg>
        <pc:spChg chg="del">
          <ac:chgData name="Ketelyn Medina" userId="4342a56e1256850b" providerId="LiveId" clId="{5DFE54B6-CCEA-4960-9380-20A0D37997C8}" dt="2024-06-15T02:13:53.486" v="559" actId="478"/>
          <ac:spMkLst>
            <pc:docMk/>
            <pc:sldMk cId="2420045863" sldId="293"/>
            <ac:spMk id="20" creationId="{02F583B9-FCEE-B732-56A7-74E9C83D6FFA}"/>
          </ac:spMkLst>
        </pc:spChg>
        <pc:spChg chg="del">
          <ac:chgData name="Ketelyn Medina" userId="4342a56e1256850b" providerId="LiveId" clId="{5DFE54B6-CCEA-4960-9380-20A0D37997C8}" dt="2024-06-15T02:13:52.332" v="558" actId="478"/>
          <ac:spMkLst>
            <pc:docMk/>
            <pc:sldMk cId="2420045863" sldId="293"/>
            <ac:spMk id="21" creationId="{B6321926-09B9-7A6A-69F4-37F551AA39A2}"/>
          </ac:spMkLst>
        </pc:spChg>
        <pc:spChg chg="del mod">
          <ac:chgData name="Ketelyn Medina" userId="4342a56e1256850b" providerId="LiveId" clId="{5DFE54B6-CCEA-4960-9380-20A0D37997C8}" dt="2024-06-15T02:13:51.044" v="557" actId="478"/>
          <ac:spMkLst>
            <pc:docMk/>
            <pc:sldMk cId="2420045863" sldId="293"/>
            <ac:spMk id="22" creationId="{398151D9-AE9E-C89B-A664-344D803AEBD3}"/>
          </ac:spMkLst>
        </pc:spChg>
        <pc:picChg chg="add mod">
          <ac:chgData name="Ketelyn Medina" userId="4342a56e1256850b" providerId="LiveId" clId="{5DFE54B6-CCEA-4960-9380-20A0D37997C8}" dt="2024-06-15T02:16:52.646" v="595" actId="1076"/>
          <ac:picMkLst>
            <pc:docMk/>
            <pc:sldMk cId="2420045863" sldId="293"/>
            <ac:picMk id="5" creationId="{3A1A0101-E478-1D57-EF49-724E314C9B20}"/>
          </ac:picMkLst>
        </pc:picChg>
      </pc:sldChg>
      <pc:sldChg chg="addSp delSp modSp add mod">
        <pc:chgData name="Ketelyn Medina" userId="4342a56e1256850b" providerId="LiveId" clId="{5DFE54B6-CCEA-4960-9380-20A0D37997C8}" dt="2024-06-15T02:36:31.589" v="891" actId="207"/>
        <pc:sldMkLst>
          <pc:docMk/>
          <pc:sldMk cId="3004867344" sldId="294"/>
        </pc:sldMkLst>
        <pc:spChg chg="mod">
          <ac:chgData name="Ketelyn Medina" userId="4342a56e1256850b" providerId="LiveId" clId="{5DFE54B6-CCEA-4960-9380-20A0D37997C8}" dt="2024-06-15T02:36:31.589" v="891" actId="207"/>
          <ac:spMkLst>
            <pc:docMk/>
            <pc:sldMk cId="3004867344" sldId="294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24:29.140" v="634" actId="14100"/>
          <ac:spMkLst>
            <pc:docMk/>
            <pc:sldMk cId="3004867344" sldId="294"/>
            <ac:spMk id="6" creationId="{BE6CC7C1-64F6-2C22-1D1B-6E38255E38A3}"/>
          </ac:spMkLst>
        </pc:spChg>
        <pc:picChg chg="add mod">
          <ac:chgData name="Ketelyn Medina" userId="4342a56e1256850b" providerId="LiveId" clId="{5DFE54B6-CCEA-4960-9380-20A0D37997C8}" dt="2024-06-15T02:34:46.044" v="884" actId="1076"/>
          <ac:picMkLst>
            <pc:docMk/>
            <pc:sldMk cId="3004867344" sldId="294"/>
            <ac:picMk id="5" creationId="{5C1BBA87-A67D-3092-4124-339F2D3C16B6}"/>
          </ac:picMkLst>
        </pc:picChg>
        <pc:picChg chg="add mod ord">
          <ac:chgData name="Ketelyn Medina" userId="4342a56e1256850b" providerId="LiveId" clId="{5DFE54B6-CCEA-4960-9380-20A0D37997C8}" dt="2024-06-15T02:34:50.079" v="885" actId="167"/>
          <ac:picMkLst>
            <pc:docMk/>
            <pc:sldMk cId="3004867344" sldId="294"/>
            <ac:picMk id="7" creationId="{942AA26B-0535-4AD8-E3D7-033F4612C94D}"/>
          </ac:picMkLst>
        </pc:picChg>
        <pc:picChg chg="del mod">
          <ac:chgData name="Ketelyn Medina" userId="4342a56e1256850b" providerId="LiveId" clId="{5DFE54B6-CCEA-4960-9380-20A0D37997C8}" dt="2024-06-15T02:22:22.714" v="622" actId="478"/>
          <ac:picMkLst>
            <pc:docMk/>
            <pc:sldMk cId="3004867344" sldId="294"/>
            <ac:picMk id="8" creationId="{7541850B-EAE7-127D-543B-56019616166D}"/>
          </ac:picMkLst>
        </pc:picChg>
      </pc:sldChg>
      <pc:sldChg chg="modSp add mod">
        <pc:chgData name="Ketelyn Medina" userId="4342a56e1256850b" providerId="LiveId" clId="{5DFE54B6-CCEA-4960-9380-20A0D37997C8}" dt="2024-06-15T02:32:43.692" v="875" actId="1076"/>
        <pc:sldMkLst>
          <pc:docMk/>
          <pc:sldMk cId="806215345" sldId="295"/>
        </pc:sldMkLst>
        <pc:spChg chg="mod">
          <ac:chgData name="Ketelyn Medina" userId="4342a56e1256850b" providerId="LiveId" clId="{5DFE54B6-CCEA-4960-9380-20A0D37997C8}" dt="2024-06-15T02:32:43.692" v="875" actId="1076"/>
          <ac:spMkLst>
            <pc:docMk/>
            <pc:sldMk cId="806215345" sldId="295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22:47.213" v="625" actId="14100"/>
          <ac:spMkLst>
            <pc:docMk/>
            <pc:sldMk cId="806215345" sldId="295"/>
            <ac:spMk id="6" creationId="{BE6CC7C1-64F6-2C22-1D1B-6E38255E38A3}"/>
          </ac:spMkLst>
        </pc:spChg>
        <pc:picChg chg="mod modCrop">
          <ac:chgData name="Ketelyn Medina" userId="4342a56e1256850b" providerId="LiveId" clId="{5DFE54B6-CCEA-4960-9380-20A0D37997C8}" dt="2024-06-15T02:32:38.815" v="874" actId="1035"/>
          <ac:picMkLst>
            <pc:docMk/>
            <pc:sldMk cId="806215345" sldId="295"/>
            <ac:picMk id="5" creationId="{5C1BBA87-A67D-3092-4124-339F2D3C16B6}"/>
          </ac:picMkLst>
        </pc:picChg>
      </pc:sldChg>
      <pc:sldChg chg="delSp modSp add del mod delAnim modAnim">
        <pc:chgData name="Ketelyn Medina" userId="4342a56e1256850b" providerId="LiveId" clId="{5DFE54B6-CCEA-4960-9380-20A0D37997C8}" dt="2024-06-15T02:27:47.252" v="684" actId="2696"/>
        <pc:sldMkLst>
          <pc:docMk/>
          <pc:sldMk cId="3061733467" sldId="296"/>
        </pc:sldMkLst>
        <pc:spChg chg="mod">
          <ac:chgData name="Ketelyn Medina" userId="4342a56e1256850b" providerId="LiveId" clId="{5DFE54B6-CCEA-4960-9380-20A0D37997C8}" dt="2024-06-15T02:26:30.572" v="682" actId="1076"/>
          <ac:spMkLst>
            <pc:docMk/>
            <pc:sldMk cId="3061733467" sldId="296"/>
            <ac:spMk id="2" creationId="{6E73C384-412E-C240-10DE-97DB56BCCF1C}"/>
          </ac:spMkLst>
        </pc:spChg>
        <pc:spChg chg="del">
          <ac:chgData name="Ketelyn Medina" userId="4342a56e1256850b" providerId="LiveId" clId="{5DFE54B6-CCEA-4960-9380-20A0D37997C8}" dt="2024-06-15T02:25:24.864" v="638" actId="478"/>
          <ac:spMkLst>
            <pc:docMk/>
            <pc:sldMk cId="3061733467" sldId="296"/>
            <ac:spMk id="3" creationId="{930A4A72-6573-5E96-F28B-04851B8A4289}"/>
          </ac:spMkLst>
        </pc:spChg>
        <pc:spChg chg="del mod">
          <ac:chgData name="Ketelyn Medina" userId="4342a56e1256850b" providerId="LiveId" clId="{5DFE54B6-CCEA-4960-9380-20A0D37997C8}" dt="2024-06-15T02:25:45.643" v="654" actId="478"/>
          <ac:spMkLst>
            <pc:docMk/>
            <pc:sldMk cId="3061733467" sldId="296"/>
            <ac:spMk id="7" creationId="{7194A9DB-945F-3F33-291F-30DF4D3C728A}"/>
          </ac:spMkLst>
        </pc:spChg>
        <pc:spChg chg="del">
          <ac:chgData name="Ketelyn Medina" userId="4342a56e1256850b" providerId="LiveId" clId="{5DFE54B6-CCEA-4960-9380-20A0D37997C8}" dt="2024-06-15T02:25:44.662" v="653" actId="478"/>
          <ac:spMkLst>
            <pc:docMk/>
            <pc:sldMk cId="3061733467" sldId="296"/>
            <ac:spMk id="8" creationId="{9E100D88-F495-061C-BAD1-8C1AAD11EC44}"/>
          </ac:spMkLst>
        </pc:spChg>
        <pc:spChg chg="del mod">
          <ac:chgData name="Ketelyn Medina" userId="4342a56e1256850b" providerId="LiveId" clId="{5DFE54B6-CCEA-4960-9380-20A0D37997C8}" dt="2024-06-15T02:25:42.073" v="651" actId="478"/>
          <ac:spMkLst>
            <pc:docMk/>
            <pc:sldMk cId="3061733467" sldId="296"/>
            <ac:spMk id="9" creationId="{B16F0024-A01F-191C-75ED-98FB412EFD5B}"/>
          </ac:spMkLst>
        </pc:spChg>
        <pc:spChg chg="del mod">
          <ac:chgData name="Ketelyn Medina" userId="4342a56e1256850b" providerId="LiveId" clId="{5DFE54B6-CCEA-4960-9380-20A0D37997C8}" dt="2024-06-15T02:25:43.368" v="652" actId="478"/>
          <ac:spMkLst>
            <pc:docMk/>
            <pc:sldMk cId="3061733467" sldId="296"/>
            <ac:spMk id="11" creationId="{DA05CA5E-CCF5-F98A-D8F1-FB0E7C9EFEC1}"/>
          </ac:spMkLst>
        </pc:spChg>
        <pc:spChg chg="del">
          <ac:chgData name="Ketelyn Medina" userId="4342a56e1256850b" providerId="LiveId" clId="{5DFE54B6-CCEA-4960-9380-20A0D37997C8}" dt="2024-06-15T02:25:30.996" v="642" actId="478"/>
          <ac:spMkLst>
            <pc:docMk/>
            <pc:sldMk cId="3061733467" sldId="296"/>
            <ac:spMk id="12" creationId="{F03A3F65-B9E6-DCB3-F187-F1A832AECF56}"/>
          </ac:spMkLst>
        </pc:spChg>
        <pc:spChg chg="del mod">
          <ac:chgData name="Ketelyn Medina" userId="4342a56e1256850b" providerId="LiveId" clId="{5DFE54B6-CCEA-4960-9380-20A0D37997C8}" dt="2024-06-15T02:25:34.151" v="644" actId="478"/>
          <ac:spMkLst>
            <pc:docMk/>
            <pc:sldMk cId="3061733467" sldId="296"/>
            <ac:spMk id="14" creationId="{E2123D25-871F-0181-05A7-5B35045735AE}"/>
          </ac:spMkLst>
        </pc:spChg>
        <pc:spChg chg="del mod">
          <ac:chgData name="Ketelyn Medina" userId="4342a56e1256850b" providerId="LiveId" clId="{5DFE54B6-CCEA-4960-9380-20A0D37997C8}" dt="2024-06-15T02:25:30.225" v="641" actId="478"/>
          <ac:spMkLst>
            <pc:docMk/>
            <pc:sldMk cId="3061733467" sldId="296"/>
            <ac:spMk id="15" creationId="{4360445D-D84E-38FD-D7FD-4EE9C9F6317C}"/>
          </ac:spMkLst>
        </pc:spChg>
        <pc:picChg chg="mod">
          <ac:chgData name="Ketelyn Medina" userId="4342a56e1256850b" providerId="LiveId" clId="{5DFE54B6-CCEA-4960-9380-20A0D37997C8}" dt="2024-06-15T02:27:30.013" v="683" actId="1076"/>
          <ac:picMkLst>
            <pc:docMk/>
            <pc:sldMk cId="3061733467" sldId="296"/>
            <ac:picMk id="5" creationId="{CCB6EF67-3E00-0D2E-8468-5965B95A5EF8}"/>
          </ac:picMkLst>
        </pc:picChg>
        <pc:picChg chg="del">
          <ac:chgData name="Ketelyn Medina" userId="4342a56e1256850b" providerId="LiveId" clId="{5DFE54B6-CCEA-4960-9380-20A0D37997C8}" dt="2024-06-15T02:25:38.460" v="646" actId="478"/>
          <ac:picMkLst>
            <pc:docMk/>
            <pc:sldMk cId="3061733467" sldId="296"/>
            <ac:picMk id="18" creationId="{3563F913-7598-D826-7DB1-2A991E86AEAF}"/>
          </ac:picMkLst>
        </pc:picChg>
        <pc:picChg chg="del">
          <ac:chgData name="Ketelyn Medina" userId="4342a56e1256850b" providerId="LiveId" clId="{5DFE54B6-CCEA-4960-9380-20A0D37997C8}" dt="2024-06-15T02:25:38.075" v="645" actId="478"/>
          <ac:picMkLst>
            <pc:docMk/>
            <pc:sldMk cId="3061733467" sldId="296"/>
            <ac:picMk id="2050" creationId="{9324C554-A230-402F-EF13-9CEA83BA0B14}"/>
          </ac:picMkLst>
        </pc:picChg>
        <pc:picChg chg="del">
          <ac:chgData name="Ketelyn Medina" userId="4342a56e1256850b" providerId="LiveId" clId="{5DFE54B6-CCEA-4960-9380-20A0D37997C8}" dt="2024-06-15T02:25:39.112" v="647" actId="478"/>
          <ac:picMkLst>
            <pc:docMk/>
            <pc:sldMk cId="3061733467" sldId="296"/>
            <ac:picMk id="2054" creationId="{AD474E16-3F62-BEA8-0B4B-F9DC21ABE78C}"/>
          </ac:picMkLst>
        </pc:picChg>
        <pc:picChg chg="del">
          <ac:chgData name="Ketelyn Medina" userId="4342a56e1256850b" providerId="LiveId" clId="{5DFE54B6-CCEA-4960-9380-20A0D37997C8}" dt="2024-06-15T02:25:39.597" v="648" actId="478"/>
          <ac:picMkLst>
            <pc:docMk/>
            <pc:sldMk cId="3061733467" sldId="296"/>
            <ac:picMk id="2058" creationId="{10CC30F3-9EDF-3A6E-412C-7A38945211B5}"/>
          </ac:picMkLst>
        </pc:picChg>
      </pc:sldChg>
      <pc:sldChg chg="addSp modSp add mod">
        <pc:chgData name="Ketelyn Medina" userId="4342a56e1256850b" providerId="LiveId" clId="{5DFE54B6-CCEA-4960-9380-20A0D37997C8}" dt="2024-06-15T02:36:37.101" v="892" actId="207"/>
        <pc:sldMkLst>
          <pc:docMk/>
          <pc:sldMk cId="4138826741" sldId="296"/>
        </pc:sldMkLst>
        <pc:spChg chg="mod">
          <ac:chgData name="Ketelyn Medina" userId="4342a56e1256850b" providerId="LiveId" clId="{5DFE54B6-CCEA-4960-9380-20A0D37997C8}" dt="2024-06-15T02:36:37.101" v="892" actId="207"/>
          <ac:spMkLst>
            <pc:docMk/>
            <pc:sldMk cId="4138826741" sldId="296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29:12.789" v="733" actId="1035"/>
          <ac:spMkLst>
            <pc:docMk/>
            <pc:sldMk cId="4138826741" sldId="296"/>
            <ac:spMk id="6" creationId="{BE6CC7C1-64F6-2C22-1D1B-6E38255E38A3}"/>
          </ac:spMkLst>
        </pc:spChg>
        <pc:picChg chg="mod">
          <ac:chgData name="Ketelyn Medina" userId="4342a56e1256850b" providerId="LiveId" clId="{5DFE54B6-CCEA-4960-9380-20A0D37997C8}" dt="2024-06-15T02:34:05.075" v="883" actId="1076"/>
          <ac:picMkLst>
            <pc:docMk/>
            <pc:sldMk cId="4138826741" sldId="296"/>
            <ac:picMk id="5" creationId="{5C1BBA87-A67D-3092-4124-339F2D3C16B6}"/>
          </ac:picMkLst>
        </pc:picChg>
        <pc:picChg chg="add mod">
          <ac:chgData name="Ketelyn Medina" userId="4342a56e1256850b" providerId="LiveId" clId="{5DFE54B6-CCEA-4960-9380-20A0D37997C8}" dt="2024-06-15T02:34:58.990" v="886" actId="1076"/>
          <ac:picMkLst>
            <pc:docMk/>
            <pc:sldMk cId="4138826741" sldId="296"/>
            <ac:picMk id="7" creationId="{094C33D4-8BF3-C7F7-58B9-4E1401D15559}"/>
          </ac:picMkLst>
        </pc:picChg>
      </pc:sldChg>
      <pc:sldChg chg="delSp modSp add mod">
        <pc:chgData name="Ketelyn Medina" userId="4342a56e1256850b" providerId="LiveId" clId="{5DFE54B6-CCEA-4960-9380-20A0D37997C8}" dt="2024-06-15T02:31:56.435" v="838" actId="478"/>
        <pc:sldMkLst>
          <pc:docMk/>
          <pc:sldMk cId="3932169162" sldId="297"/>
        </pc:sldMkLst>
        <pc:spChg chg="mod">
          <ac:chgData name="Ketelyn Medina" userId="4342a56e1256850b" providerId="LiveId" clId="{5DFE54B6-CCEA-4960-9380-20A0D37997C8}" dt="2024-06-15T02:31:45.619" v="837" actId="1076"/>
          <ac:spMkLst>
            <pc:docMk/>
            <pc:sldMk cId="3932169162" sldId="297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30:43.567" v="831" actId="1035"/>
          <ac:spMkLst>
            <pc:docMk/>
            <pc:sldMk cId="3932169162" sldId="297"/>
            <ac:spMk id="6" creationId="{BE6CC7C1-64F6-2C22-1D1B-6E38255E38A3}"/>
          </ac:spMkLst>
        </pc:spChg>
        <pc:picChg chg="del">
          <ac:chgData name="Ketelyn Medina" userId="4342a56e1256850b" providerId="LiveId" clId="{5DFE54B6-CCEA-4960-9380-20A0D37997C8}" dt="2024-06-15T02:31:56.435" v="838" actId="478"/>
          <ac:picMkLst>
            <pc:docMk/>
            <pc:sldMk cId="3932169162" sldId="297"/>
            <ac:picMk id="5" creationId="{5C1BBA87-A67D-3092-4124-339F2D3C16B6}"/>
          </ac:picMkLst>
        </pc:picChg>
        <pc:picChg chg="mod modCrop">
          <ac:chgData name="Ketelyn Medina" userId="4342a56e1256850b" providerId="LiveId" clId="{5DFE54B6-CCEA-4960-9380-20A0D37997C8}" dt="2024-06-15T02:31:41.117" v="836" actId="1076"/>
          <ac:picMkLst>
            <pc:docMk/>
            <pc:sldMk cId="3932169162" sldId="297"/>
            <ac:picMk id="7" creationId="{094C33D4-8BF3-C7F7-58B9-4E1401D155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C0F2-7CD6-B89F-CF4A-612B59421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75A551-6EDF-BD86-D316-84112A372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8B34E-41D1-B829-A2AC-6323C4A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4075FE-CD2F-2F5F-A7EE-BED473CC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935AD7-9BE5-2B69-FB01-328F80B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23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50D86-86EA-F6EB-6285-ACED614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68A00-71DC-DEF3-C35C-24F191A6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A762D-4DD5-6366-AEDE-4B7555D1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8DDFC-6163-3F0C-E817-6349450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79AEC-DBE9-3860-ACF3-ACB3C53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3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65B9EE-95FC-237B-5500-22996B634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CFA15-FE09-8D95-4064-F6FC34984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21B69-C13B-41BF-ABC4-F27610D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C39BD-462B-F0B7-95FE-CE30208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787D2-3EAF-7D7D-3DDF-F3E1F133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3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D29F-CA37-B49E-CCE9-E59BDE4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A4E59-013C-AAC4-81AD-49894F1C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285158-1B81-8FFE-A654-A469D38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28286-F916-7BC7-6986-E5E5B26E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2DC9E-3FF5-C53E-3374-C7BF9AA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2C7B-255C-E6F2-3B2F-D274372D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D9A224-E72D-3272-FDAD-9CE7A58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D98C5D-BBF1-B591-4C38-AD7C19E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2E94DF-6F4E-5019-E940-984EDE0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FADA-B72B-8E05-8EFD-9E81D86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7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6F7D-4D08-BD33-C83D-B67433F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0A2C3-195F-BA74-8B4E-8FD71C957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CC366-2B64-3C78-AA94-72B54B59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9A22A-4E37-97A9-06CF-2DDC245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629864-F5D6-3A9D-16DA-5C6034D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EBBDC-9C2F-2793-7B1C-5A038869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B00-7329-2964-A4F4-A3D1E03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DEF82-7EB3-081C-20A3-5FD241C3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F9D22-8357-5A97-AE8F-81278FB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7C53F-221A-F304-B001-24F71BE30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BE9FCD-C2E3-1402-E88A-01728F89F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20D3A4-8067-15F2-B0A8-36D2E850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495D3-B2D4-5F29-7239-FC2245B4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963A2-8609-0F1D-AF18-6B268BD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80B4-5CD6-B6D0-2BE8-F2D926C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65676-B868-CD01-3951-8C06091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67938-D6EF-3AC0-A1A2-A583FA15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70A8-4ECA-8B81-7AD2-487F030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7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B23444-DE4B-F274-B706-6404AFB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B4B00D-511F-68EB-422F-443E9F3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002888-30F8-6976-598C-5787F56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D7BAC-029F-19D2-0A0A-0A9DA5C7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62357-7AF7-C8AE-FDE4-7688BC44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E96EE-D4ED-5B07-2B2E-13348DF9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B1D3F6-7E88-443D-B5DB-EA60CA1C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BE86DB-8B99-296F-EEB0-62D3B347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C24AE-FD48-02C3-B645-544027E5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EE90-CAE2-1CE7-0ABF-3BF37B19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4553FA-81F3-7C19-9FF9-727BE175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8D351-14C9-DA93-C5F4-757B10C3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B55DAB-5B4F-1A86-00B6-570DD489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299F97-7255-2FFB-DFE0-689EEABC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418347-CA22-FE0A-8712-F5C24D9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825848-1387-212A-142A-5BBCFFA6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84771C-A03A-D05F-F286-B95D87CB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3D0E8-D9C7-B33D-AADF-1DE9B8567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5F87D-D555-4BDE-A7FB-E80954C920D8}" type="datetimeFigureOut">
              <a:rPr lang="pt-BR" smtClean="0"/>
              <a:t>14/06/2024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B88FD-E2D6-BD03-6128-70364D7D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23F226-3389-C334-8F8E-E19C4ECD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FB48D5-1796-DFD4-0165-6AC0F09874EF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07808" y="3908079"/>
            <a:ext cx="2550024" cy="113315"/>
          </a:xfrm>
          <a:prstGeom prst="rect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074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42AA26B-0535-4AD8-E3D7-033F4612C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" t="3771"/>
          <a:stretch/>
        </p:blipFill>
        <p:spPr>
          <a:xfrm>
            <a:off x="955040" y="7008242"/>
            <a:ext cx="11236960" cy="58815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787078"/>
            <a:ext cx="13482458" cy="6070922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15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DER</a:t>
            </a:r>
            <a:endParaRPr lang="pt-BR" sz="1200" b="1" dirty="0">
              <a:solidFill>
                <a:srgbClr val="EDF2F4"/>
              </a:solidFill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C1BBA87-A67D-3092-4124-339F2D3C1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3" y="7008242"/>
            <a:ext cx="10409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67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9028" y="43785"/>
            <a:ext cx="15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DER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C1BBA87-A67D-3092-4124-339F2D3C1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" b="376"/>
          <a:stretch/>
        </p:blipFill>
        <p:spPr>
          <a:xfrm>
            <a:off x="1159442" y="487680"/>
            <a:ext cx="9419820" cy="61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15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914395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9548" y="170275"/>
            <a:ext cx="15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CLASSES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C1BBA87-A67D-3092-4124-339F2D3C1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74" y="7879678"/>
            <a:ext cx="9419820" cy="6205999"/>
          </a:xfrm>
          <a:prstGeom prst="rect">
            <a:avLst/>
          </a:prstGeom>
        </p:spPr>
      </p:pic>
      <p:pic>
        <p:nvPicPr>
          <p:cNvPr id="7" name="Imagem 6" descr="Diagrama, Linha do tempo&#10;&#10;Descrição gerada automaticamente com confiança média">
            <a:extLst>
              <a:ext uri="{FF2B5EF4-FFF2-40B4-BE49-F238E27FC236}">
                <a16:creationId xmlns:a16="http://schemas.microsoft.com/office/drawing/2014/main" id="{094C33D4-8BF3-C7F7-58B9-4E1401D15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00" y="7879678"/>
            <a:ext cx="807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26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-5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17468" y="82392"/>
            <a:ext cx="15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CLASSES</a:t>
            </a:r>
          </a:p>
        </p:txBody>
      </p:sp>
      <p:pic>
        <p:nvPicPr>
          <p:cNvPr id="7" name="Imagem 6" descr="Diagrama, Linha do tempo&#10;&#10;Descrição gerada automaticamente com confiança média">
            <a:extLst>
              <a:ext uri="{FF2B5EF4-FFF2-40B4-BE49-F238E27FC236}">
                <a16:creationId xmlns:a16="http://schemas.microsoft.com/office/drawing/2014/main" id="{094C33D4-8BF3-C7F7-58B9-4E1401D15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45"/>
          <a:stretch/>
        </p:blipFill>
        <p:spPr>
          <a:xfrm>
            <a:off x="871638" y="636836"/>
            <a:ext cx="10448723" cy="59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69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0021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4744859" y="2191101"/>
            <a:ext cx="2702277" cy="2475796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5327965" y="1574371"/>
            <a:ext cx="1536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INOVAÇÃO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3" name="Gráfico 2" descr="Lâmpada estrutura de tópicos">
            <a:extLst>
              <a:ext uri="{FF2B5EF4-FFF2-40B4-BE49-F238E27FC236}">
                <a16:creationId xmlns:a16="http://schemas.microsoft.com/office/drawing/2014/main" id="{90C41010-BFBC-4121-CA86-88F022FC6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4071" y="2864731"/>
            <a:ext cx="983851" cy="9838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1199522-B451-320B-E82E-F17278BD1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" t="3771"/>
          <a:stretch/>
        </p:blipFill>
        <p:spPr>
          <a:xfrm>
            <a:off x="734693" y="-6258294"/>
            <a:ext cx="11236960" cy="58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605860" y="748823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15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INOVAÇÃO</a:t>
            </a:r>
            <a:endParaRPr lang="pt-BR" sz="1200" b="1" dirty="0">
              <a:solidFill>
                <a:srgbClr val="EDF2F4"/>
              </a:solidFill>
            </a:endParaRPr>
          </a:p>
        </p:txBody>
      </p:sp>
      <p:pic>
        <p:nvPicPr>
          <p:cNvPr id="3" name="Gráfico 2" descr="Lâmpada estrutura de tópicos">
            <a:extLst>
              <a:ext uri="{FF2B5EF4-FFF2-40B4-BE49-F238E27FC236}">
                <a16:creationId xmlns:a16="http://schemas.microsoft.com/office/drawing/2014/main" id="{A360CD5A-D02C-ACF3-E918-C4AD9DB85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60670" y="-530039"/>
            <a:ext cx="983851" cy="983851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153447F-319C-F910-8119-C0B818ED3D75}"/>
              </a:ext>
            </a:extLst>
          </p:cNvPr>
          <p:cNvSpPr txBox="1">
            <a:spLocks/>
          </p:cNvSpPr>
          <p:nvPr/>
        </p:nvSpPr>
        <p:spPr>
          <a:xfrm>
            <a:off x="464194" y="1036404"/>
            <a:ext cx="1368130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Origem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0B500A4-E3AA-6427-DCE0-4D6591E0C88A}"/>
              </a:ext>
            </a:extLst>
          </p:cNvPr>
          <p:cNvSpPr txBox="1">
            <a:spLocks/>
          </p:cNvSpPr>
          <p:nvPr/>
        </p:nvSpPr>
        <p:spPr>
          <a:xfrm>
            <a:off x="464194" y="2959626"/>
            <a:ext cx="1619130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 que usar? 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D9B2725-A006-E261-01BB-94677EC3A5FB}"/>
              </a:ext>
            </a:extLst>
          </p:cNvPr>
          <p:cNvSpPr txBox="1">
            <a:spLocks/>
          </p:cNvSpPr>
          <p:nvPr/>
        </p:nvSpPr>
        <p:spPr>
          <a:xfrm>
            <a:off x="5247872" y="2749340"/>
            <a:ext cx="1368130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Vantagens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D422630-FE3A-26FB-BC14-2ABCD247263D}"/>
              </a:ext>
            </a:extLst>
          </p:cNvPr>
          <p:cNvSpPr txBox="1">
            <a:spLocks/>
          </p:cNvSpPr>
          <p:nvPr/>
        </p:nvSpPr>
        <p:spPr>
          <a:xfrm>
            <a:off x="8779825" y="2652405"/>
            <a:ext cx="1599086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Quando usar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4CEC532-4E53-9BC0-FA8C-3D57057BF925}"/>
              </a:ext>
            </a:extLst>
          </p:cNvPr>
          <p:cNvSpPr txBox="1">
            <a:spLocks/>
          </p:cNvSpPr>
          <p:nvPr/>
        </p:nvSpPr>
        <p:spPr>
          <a:xfrm>
            <a:off x="464194" y="1899211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Criado em 1995 por Tatu </a:t>
            </a:r>
            <a:r>
              <a:rPr lang="pt-BR" sz="1600" dirty="0" err="1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Ylönen</a:t>
            </a:r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para garantir segurança na transmissão de dados após incidentes de espionagem.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66D477EA-39C8-542C-E9C5-DAB3CD9255F8}"/>
              </a:ext>
            </a:extLst>
          </p:cNvPr>
          <p:cNvSpPr txBox="1">
            <a:spLocks/>
          </p:cNvSpPr>
          <p:nvPr/>
        </p:nvSpPr>
        <p:spPr>
          <a:xfrm>
            <a:off x="464194" y="3598036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Segurança: Criptografa comunicações.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541E3B38-538D-4A6A-BAF0-1EF24B3FD5D9}"/>
              </a:ext>
            </a:extLst>
          </p:cNvPr>
          <p:cNvSpPr txBox="1">
            <a:spLocks/>
          </p:cNvSpPr>
          <p:nvPr/>
        </p:nvSpPr>
        <p:spPr>
          <a:xfrm>
            <a:off x="464194" y="4105923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Autenticação: Usa chaves públicas.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F807BE5E-6F5C-DACB-3030-CD7D256BA6C2}"/>
              </a:ext>
            </a:extLst>
          </p:cNvPr>
          <p:cNvSpPr txBox="1">
            <a:spLocks/>
          </p:cNvSpPr>
          <p:nvPr/>
        </p:nvSpPr>
        <p:spPr>
          <a:xfrm>
            <a:off x="464194" y="4635364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Integridade: Protege contra alterações nos dados.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CA96A903-4E06-27D3-BC8C-CABC3DEF77A6}"/>
              </a:ext>
            </a:extLst>
          </p:cNvPr>
          <p:cNvSpPr txBox="1">
            <a:spLocks/>
          </p:cNvSpPr>
          <p:nvPr/>
        </p:nvSpPr>
        <p:spPr>
          <a:xfrm>
            <a:off x="464194" y="6132252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Controle de Acesso: Configuração detalhada no servidor.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946ABD35-23EB-35DD-1A3F-2D224335D5C4}"/>
              </a:ext>
            </a:extLst>
          </p:cNvPr>
          <p:cNvSpPr txBox="1">
            <a:spLocks/>
          </p:cNvSpPr>
          <p:nvPr/>
        </p:nvSpPr>
        <p:spPr>
          <a:xfrm>
            <a:off x="464194" y="5407416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Flexibilidade: Para acesso remoto, comandos, transferência de arquivos, e tunelamento seguro.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39411AF-6215-8B09-3DDC-FE96B88912ED}"/>
              </a:ext>
            </a:extLst>
          </p:cNvPr>
          <p:cNvCxnSpPr/>
          <p:nvPr/>
        </p:nvCxnSpPr>
        <p:spPr>
          <a:xfrm>
            <a:off x="0" y="1285739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BD4184B1-D5BA-2771-EF7C-6E1864A182C4}"/>
              </a:ext>
            </a:extLst>
          </p:cNvPr>
          <p:cNvCxnSpPr/>
          <p:nvPr/>
        </p:nvCxnSpPr>
        <p:spPr>
          <a:xfrm>
            <a:off x="0" y="3214147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6F66B349-49B9-17F8-EC73-A7A456F29B22}"/>
              </a:ext>
            </a:extLst>
          </p:cNvPr>
          <p:cNvSpPr txBox="1">
            <a:spLocks/>
          </p:cNvSpPr>
          <p:nvPr/>
        </p:nvSpPr>
        <p:spPr>
          <a:xfrm>
            <a:off x="4904548" y="4544243"/>
            <a:ext cx="338346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Criptografia Forte: Dados protegidos com algoritmos avançados.</a:t>
            </a:r>
          </a:p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Autenticação Segura: Mais seguro que senhas.</a:t>
            </a:r>
          </a:p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Versatilidade: Funciona para administração remota e transferência segura de arquivos.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F180B53F-637F-3CFE-ECCF-988917C3CE1D}"/>
              </a:ext>
            </a:extLst>
          </p:cNvPr>
          <p:cNvSpPr txBox="1">
            <a:spLocks/>
          </p:cNvSpPr>
          <p:nvPr/>
        </p:nvSpPr>
        <p:spPr>
          <a:xfrm>
            <a:off x="8834771" y="3765874"/>
            <a:ext cx="299586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Acesso remoto seguro.</a:t>
            </a:r>
          </a:p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Execução de comandos remotamente.</a:t>
            </a:r>
          </a:p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Transferência de arquivos (SCP, SFTP).</a:t>
            </a:r>
          </a:p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Tunelamento seguro.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3AE5DFA0-8F1A-72CC-3E3E-5E09BCEB8DB4}"/>
              </a:ext>
            </a:extLst>
          </p:cNvPr>
          <p:cNvCxnSpPr/>
          <p:nvPr/>
        </p:nvCxnSpPr>
        <p:spPr>
          <a:xfrm>
            <a:off x="4783678" y="2970231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2F01FF7-6C6B-1BCA-FAA3-F4ED8D0E6FD9}"/>
              </a:ext>
            </a:extLst>
          </p:cNvPr>
          <p:cNvCxnSpPr/>
          <p:nvPr/>
        </p:nvCxnSpPr>
        <p:spPr>
          <a:xfrm>
            <a:off x="8315631" y="2848072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097630" y="310583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CONCLUSÃO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814602" y="360373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EFICIÊNCIA NO ATENDIMENTO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800156" y="2736800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MANUTENÇÃO FACILITADA</a:t>
            </a:r>
          </a:p>
        </p:txBody>
      </p:sp>
    </p:spTree>
    <p:extLst>
      <p:ext uri="{BB962C8B-B14F-4D97-AF65-F5344CB8AC3E}">
        <p14:creationId xmlns:p14="http://schemas.microsoft.com/office/powerpoint/2010/main" val="29989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11055510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15095056" y="7830585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15083787" y="7199850"/>
            <a:ext cx="4405867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38697" y="2858711"/>
            <a:ext cx="855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EDF2F4"/>
                </a:solidFill>
              </a:rPr>
              <a:t>APRENDIZADOS DA EQUIPE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6F6607F-568B-91A4-B79F-89864F9D60BD}"/>
              </a:ext>
            </a:extLst>
          </p:cNvPr>
          <p:cNvSpPr txBox="1">
            <a:spLocks/>
          </p:cNvSpPr>
          <p:nvPr/>
        </p:nvSpPr>
        <p:spPr>
          <a:xfrm>
            <a:off x="15079988" y="8464203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E547749-77A2-6F5E-B9B6-73A550D7F3D9}"/>
              </a:ext>
            </a:extLst>
          </p:cNvPr>
          <p:cNvSpPr txBox="1">
            <a:spLocks/>
          </p:cNvSpPr>
          <p:nvPr/>
        </p:nvSpPr>
        <p:spPr>
          <a:xfrm>
            <a:off x="15095056" y="909782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CBFE22-14E4-6A13-FE6D-7340273A45C4}"/>
              </a:ext>
            </a:extLst>
          </p:cNvPr>
          <p:cNvSpPr txBox="1">
            <a:spLocks/>
          </p:cNvSpPr>
          <p:nvPr/>
        </p:nvSpPr>
        <p:spPr>
          <a:xfrm>
            <a:off x="15095056" y="6563349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DC66468-E9E2-853C-0ADE-07267D92628F}"/>
              </a:ext>
            </a:extLst>
          </p:cNvPr>
          <p:cNvSpPr txBox="1">
            <a:spLocks/>
          </p:cNvSpPr>
          <p:nvPr/>
        </p:nvSpPr>
        <p:spPr>
          <a:xfrm>
            <a:off x="15079988" y="5926848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47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3178177" y="-5050440"/>
            <a:ext cx="6690689" cy="16609995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61703" y="1036843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FAMILIARES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903393" y="2158791"/>
            <a:ext cx="15829681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6038" y="268171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AMIGOS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260692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7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968181" y="-78658"/>
            <a:ext cx="6331973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059560" y="2921167"/>
            <a:ext cx="4149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3680643"/>
            <a:ext cx="347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PROFESSORES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3742588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36852" y="2872155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FERNANDA CARAMICO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3884246"/>
            <a:ext cx="15829681" cy="4970194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56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005532" y="159011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EMPRESAS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Picture 2" descr="Voke | LinkedIn">
            <a:extLst>
              <a:ext uri="{FF2B5EF4-FFF2-40B4-BE49-F238E27FC236}">
                <a16:creationId xmlns:a16="http://schemas.microsoft.com/office/drawing/2014/main" id="{8CE59D50-035A-102A-EBF2-2BB3184D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4" y="3321005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8.TECH | LinkedIn">
            <a:extLst>
              <a:ext uri="{FF2B5EF4-FFF2-40B4-BE49-F238E27FC236}">
                <a16:creationId xmlns:a16="http://schemas.microsoft.com/office/drawing/2014/main" id="{EE58D243-7A2B-4675-5906-C83174EE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14" y="4992656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tefanini Brasil">
            <a:extLst>
              <a:ext uri="{FF2B5EF4-FFF2-40B4-BE49-F238E27FC236}">
                <a16:creationId xmlns:a16="http://schemas.microsoft.com/office/drawing/2014/main" id="{F1D20886-6C20-D4FB-02E2-D031CE0C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666" y="3337235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appi">
            <a:extLst>
              <a:ext uri="{FF2B5EF4-FFF2-40B4-BE49-F238E27FC236}">
                <a16:creationId xmlns:a16="http://schemas.microsoft.com/office/drawing/2014/main" id="{20EBF49B-9324-66DA-C05E-C1CFA39A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42" y="5017487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LFA Sistemas de Gestão - YouTube">
            <a:extLst>
              <a:ext uri="{FF2B5EF4-FFF2-40B4-BE49-F238E27FC236}">
                <a16:creationId xmlns:a16="http://schemas.microsoft.com/office/drawing/2014/main" id="{FF31B860-FD76-6417-0D57-FB71ADD4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323" y="3337235"/>
            <a:ext cx="1130023" cy="113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9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157581" y="5200441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MUITO OBRIGADA!!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3157581" y="1174740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22223B"/>
                </a:solidFill>
              </a:rPr>
              <a:t>NETMED</a:t>
            </a:r>
            <a:endParaRPr lang="pt-BR" sz="14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6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653143"/>
            <a:ext cx="15829681" cy="9507583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2948725" y="2809503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NETMED</a:t>
            </a:r>
            <a:endParaRPr lang="pt-BR" sz="1400" b="1" dirty="0">
              <a:solidFill>
                <a:srgbClr val="EDF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104171" y="-78658"/>
            <a:ext cx="12404326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453054" y="3127956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EQUIPE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4655573" y="2767278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FE1C5281-3AE3-254D-B1D0-6E1A5692D6CF}"/>
              </a:ext>
            </a:extLst>
          </p:cNvPr>
          <p:cNvGrpSpPr/>
          <p:nvPr/>
        </p:nvGrpSpPr>
        <p:grpSpPr>
          <a:xfrm>
            <a:off x="4714341" y="2657718"/>
            <a:ext cx="6503859" cy="3801753"/>
            <a:chOff x="4714341" y="2588270"/>
            <a:chExt cx="6503859" cy="3801753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36160084-F1F3-4F20-9D4C-46F1A675AD2C}"/>
                </a:ext>
              </a:extLst>
            </p:cNvPr>
            <p:cNvGrpSpPr/>
            <p:nvPr/>
          </p:nvGrpSpPr>
          <p:grpSpPr>
            <a:xfrm>
              <a:off x="4727631" y="6020419"/>
              <a:ext cx="6490569" cy="369604"/>
              <a:chOff x="4727631" y="6020419"/>
              <a:chExt cx="6490569" cy="369604"/>
            </a:xfrm>
          </p:grpSpPr>
          <p:sp>
            <p:nvSpPr>
              <p:cNvPr id="50" name="Título 1">
                <a:extLst>
                  <a:ext uri="{FF2B5EF4-FFF2-40B4-BE49-F238E27FC236}">
                    <a16:creationId xmlns:a16="http://schemas.microsoft.com/office/drawing/2014/main" id="{10E17910-BE92-7DEB-ACDD-04ED312BAD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7390" y="6020419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Vagner</a:t>
                </a:r>
              </a:p>
            </p:txBody>
          </p:sp>
          <p:sp>
            <p:nvSpPr>
              <p:cNvPr id="51" name="Título 1">
                <a:extLst>
                  <a:ext uri="{FF2B5EF4-FFF2-40B4-BE49-F238E27FC236}">
                    <a16:creationId xmlns:a16="http://schemas.microsoft.com/office/drawing/2014/main" id="{8202880E-C6D3-5107-FDD9-1552AEA218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1198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Matteus</a:t>
                </a:r>
              </a:p>
            </p:txBody>
          </p:sp>
          <p:sp>
            <p:nvSpPr>
              <p:cNvPr id="52" name="Título 1">
                <a:extLst>
                  <a:ext uri="{FF2B5EF4-FFF2-40B4-BE49-F238E27FC236}">
                    <a16:creationId xmlns:a16="http://schemas.microsoft.com/office/drawing/2014/main" id="{6C993AB8-AF16-E74F-D7F9-D25CECC35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631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Ketelyn</a:t>
                </a:r>
              </a:p>
            </p:txBody>
          </p: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4A6FC58F-4ADC-56EE-3958-8798F4229370}"/>
                </a:ext>
              </a:extLst>
            </p:cNvPr>
            <p:cNvGrpSpPr/>
            <p:nvPr/>
          </p:nvGrpSpPr>
          <p:grpSpPr>
            <a:xfrm>
              <a:off x="4714341" y="2588270"/>
              <a:ext cx="6503172" cy="382327"/>
              <a:chOff x="4714341" y="2588270"/>
              <a:chExt cx="6503172" cy="382327"/>
            </a:xfrm>
          </p:grpSpPr>
          <p:sp>
            <p:nvSpPr>
              <p:cNvPr id="47" name="Título 1">
                <a:extLst>
                  <a:ext uri="{FF2B5EF4-FFF2-40B4-BE49-F238E27FC236}">
                    <a16:creationId xmlns:a16="http://schemas.microsoft.com/office/drawing/2014/main" id="{366B18E8-D045-C7FC-52CF-38134F3E2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341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Gabriel</a:t>
                </a:r>
              </a:p>
            </p:txBody>
          </p:sp>
          <p:sp>
            <p:nvSpPr>
              <p:cNvPr id="48" name="Título 1">
                <a:extLst>
                  <a:ext uri="{FF2B5EF4-FFF2-40B4-BE49-F238E27FC236}">
                    <a16:creationId xmlns:a16="http://schemas.microsoft.com/office/drawing/2014/main" id="{A6F17513-CAC2-A6B2-E0C6-8BF6E0E929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136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Karen</a:t>
                </a:r>
              </a:p>
            </p:txBody>
          </p:sp>
          <p:sp>
            <p:nvSpPr>
              <p:cNvPr id="49" name="Título 1">
                <a:extLst>
                  <a:ext uri="{FF2B5EF4-FFF2-40B4-BE49-F238E27FC236}">
                    <a16:creationId xmlns:a16="http://schemas.microsoft.com/office/drawing/2014/main" id="{65D9157F-0A2A-DA87-A00D-8BF9BE09DC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703" y="2600994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 err="1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Kaiqui</a:t>
                </a:r>
                <a:endParaRPr lang="pt-BR" sz="1400" b="1" dirty="0">
                  <a:solidFill>
                    <a:srgbClr val="22223B"/>
                  </a:solidFill>
                  <a:latin typeface="+mn-lt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3C5E074-0128-09A2-DD6D-4C57F0145572}"/>
              </a:ext>
            </a:extLst>
          </p:cNvPr>
          <p:cNvGrpSpPr/>
          <p:nvPr/>
        </p:nvGrpSpPr>
        <p:grpSpPr>
          <a:xfrm>
            <a:off x="4089733" y="275669"/>
            <a:ext cx="7649213" cy="5667004"/>
            <a:chOff x="4089733" y="185901"/>
            <a:chExt cx="7649213" cy="5667004"/>
          </a:xfrm>
        </p:grpSpPr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9D515B32-1666-2748-0BDD-C8C376708378}"/>
                </a:ext>
              </a:extLst>
            </p:cNvPr>
            <p:cNvSpPr/>
            <p:nvPr/>
          </p:nvSpPr>
          <p:spPr>
            <a:xfrm>
              <a:off x="4089734" y="209053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35AEEEC4-7DEC-36B5-1930-D0EDF0919FAC}"/>
                </a:ext>
              </a:extLst>
            </p:cNvPr>
            <p:cNvSpPr/>
            <p:nvPr/>
          </p:nvSpPr>
          <p:spPr>
            <a:xfrm>
              <a:off x="4089733" y="3640958"/>
              <a:ext cx="2141031" cy="2211947"/>
            </a:xfrm>
            <a:prstGeom prst="roundRect">
              <a:avLst>
                <a:gd name="adj" fmla="val 23695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6574"/>
                        </a14:imgEffect>
                        <a14:imgEffect>
                          <a14:saturation sat="1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779" t="-40328" r="-26506" b="-92408"/>
              </a:stretch>
            </a:blip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94A40D4D-6104-7031-DA1C-0F9EFD4D0786}"/>
                </a:ext>
              </a:extLst>
            </p:cNvPr>
            <p:cNvSpPr/>
            <p:nvPr/>
          </p:nvSpPr>
          <p:spPr>
            <a:xfrm>
              <a:off x="6834679" y="3640958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D5FB0447-8A39-24B1-8DC6-EC91443C7C45}"/>
                </a:ext>
              </a:extLst>
            </p:cNvPr>
            <p:cNvSpPr/>
            <p:nvPr/>
          </p:nvSpPr>
          <p:spPr>
            <a:xfrm>
              <a:off x="9597915" y="3578557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1FB20F3D-1178-073D-C71E-3C05FA206900}"/>
                </a:ext>
              </a:extLst>
            </p:cNvPr>
            <p:cNvSpPr/>
            <p:nvPr/>
          </p:nvSpPr>
          <p:spPr>
            <a:xfrm>
              <a:off x="9555862" y="185901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A538F9DD-C4E7-9217-5E11-1D1F340B8116}"/>
                </a:ext>
              </a:extLst>
            </p:cNvPr>
            <p:cNvSpPr/>
            <p:nvPr/>
          </p:nvSpPr>
          <p:spPr>
            <a:xfrm>
              <a:off x="6808492" y="210805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9"/>
              <a:stretch>
                <a:fillRect t="-11032" b="-11032"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42E5C47F-F675-5F15-B3B8-6259B581E22C}"/>
              </a:ext>
            </a:extLst>
          </p:cNvPr>
          <p:cNvSpPr txBox="1">
            <a:spLocks/>
          </p:cNvSpPr>
          <p:nvPr/>
        </p:nvSpPr>
        <p:spPr>
          <a:xfrm>
            <a:off x="4658806" y="2895942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BACK-END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CACA76DD-1AB0-4FD5-B948-B893513C09B6}"/>
              </a:ext>
            </a:extLst>
          </p:cNvPr>
          <p:cNvSpPr txBox="1">
            <a:spLocks/>
          </p:cNvSpPr>
          <p:nvPr/>
        </p:nvSpPr>
        <p:spPr>
          <a:xfrm>
            <a:off x="7173040" y="2902194"/>
            <a:ext cx="1341598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05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PRODUCT OWNER</a:t>
            </a:r>
          </a:p>
        </p:txBody>
      </p:sp>
      <p:sp>
        <p:nvSpPr>
          <p:cNvPr id="62" name="Título 1">
            <a:extLst>
              <a:ext uri="{FF2B5EF4-FFF2-40B4-BE49-F238E27FC236}">
                <a16:creationId xmlns:a16="http://schemas.microsoft.com/office/drawing/2014/main" id="{8D581A54-40EB-B4BB-69B5-B0D48E1AD0B7}"/>
              </a:ext>
            </a:extLst>
          </p:cNvPr>
          <p:cNvSpPr txBox="1">
            <a:spLocks/>
          </p:cNvSpPr>
          <p:nvPr/>
        </p:nvSpPr>
        <p:spPr>
          <a:xfrm>
            <a:off x="10009238" y="2928330"/>
            <a:ext cx="1455173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INFRAESTRUTURA</a:t>
            </a:r>
          </a:p>
        </p:txBody>
      </p:sp>
      <p:sp>
        <p:nvSpPr>
          <p:cNvPr id="63" name="Título 1">
            <a:extLst>
              <a:ext uri="{FF2B5EF4-FFF2-40B4-BE49-F238E27FC236}">
                <a16:creationId xmlns:a16="http://schemas.microsoft.com/office/drawing/2014/main" id="{407FCBE6-7868-00E4-0373-05A11681B449}"/>
              </a:ext>
            </a:extLst>
          </p:cNvPr>
          <p:cNvSpPr txBox="1">
            <a:spLocks/>
          </p:cNvSpPr>
          <p:nvPr/>
        </p:nvSpPr>
        <p:spPr>
          <a:xfrm>
            <a:off x="4656348" y="6367214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FRONT-END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787B883A-492A-6990-E73D-A8EF38C74FD3}"/>
              </a:ext>
            </a:extLst>
          </p:cNvPr>
          <p:cNvSpPr txBox="1">
            <a:spLocks/>
          </p:cNvSpPr>
          <p:nvPr/>
        </p:nvSpPr>
        <p:spPr>
          <a:xfrm>
            <a:off x="7419918" y="6367214"/>
            <a:ext cx="11495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FULL-STACK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65" name="Título 1">
            <a:extLst>
              <a:ext uri="{FF2B5EF4-FFF2-40B4-BE49-F238E27FC236}">
                <a16:creationId xmlns:a16="http://schemas.microsoft.com/office/drawing/2014/main" id="{7C2C29F5-620E-2C4B-FAFE-1A99DCFA3877}"/>
              </a:ext>
            </a:extLst>
          </p:cNvPr>
          <p:cNvSpPr txBox="1">
            <a:spLocks/>
          </p:cNvSpPr>
          <p:nvPr/>
        </p:nvSpPr>
        <p:spPr>
          <a:xfrm>
            <a:off x="10059535" y="6367214"/>
            <a:ext cx="12967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SCRUM MASTER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70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5852160" y="-910895"/>
            <a:ext cx="3798417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74590" y="288288"/>
            <a:ext cx="308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ÁREA DE ATENDIMENTO EM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6591944" y="2398113"/>
            <a:ext cx="4504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374590" y="1814300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CF2942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CF2942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437136" y="2384843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Acolhimento.</a:t>
            </a: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437136" y="3468940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informações.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437136" y="2714150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3274690" y="1814300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CF2942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CF2942"/>
              </a:solidFill>
              <a:latin typeface="Zen Dots"/>
            </a:endParaRPr>
          </a:p>
        </p:txBody>
      </p:sp>
      <p:sp>
        <p:nvSpPr>
          <p:cNvPr id="10" name="Google Shape;149;p24">
            <a:extLst>
              <a:ext uri="{FF2B5EF4-FFF2-40B4-BE49-F238E27FC236}">
                <a16:creationId xmlns:a16="http://schemas.microsoft.com/office/drawing/2014/main" id="{51CBF5FF-AA66-54F4-E10A-4C5122A1BAD7}"/>
              </a:ext>
            </a:extLst>
          </p:cNvPr>
          <p:cNvSpPr txBox="1">
            <a:spLocks/>
          </p:cNvSpPr>
          <p:nvPr/>
        </p:nvSpPr>
        <p:spPr>
          <a:xfrm>
            <a:off x="437136" y="4114809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</a:p>
        </p:txBody>
      </p:sp>
      <p:sp>
        <p:nvSpPr>
          <p:cNvPr id="19" name="Google Shape;149;p24">
            <a:extLst>
              <a:ext uri="{FF2B5EF4-FFF2-40B4-BE49-F238E27FC236}">
                <a16:creationId xmlns:a16="http://schemas.microsoft.com/office/drawing/2014/main" id="{AF06BF71-4BE1-261F-DA49-44BC0C4DE297}"/>
              </a:ext>
            </a:extLst>
          </p:cNvPr>
          <p:cNvSpPr txBox="1">
            <a:spLocks/>
          </p:cNvSpPr>
          <p:nvPr/>
        </p:nvSpPr>
        <p:spPr>
          <a:xfrm>
            <a:off x="3429335" y="2384843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20" name="Google Shape;149;p24">
            <a:extLst>
              <a:ext uri="{FF2B5EF4-FFF2-40B4-BE49-F238E27FC236}">
                <a16:creationId xmlns:a16="http://schemas.microsoft.com/office/drawing/2014/main" id="{02F583B9-FCEE-B732-56A7-74E9C83D6FFA}"/>
              </a:ext>
            </a:extLst>
          </p:cNvPr>
          <p:cNvSpPr txBox="1">
            <a:spLocks/>
          </p:cNvSpPr>
          <p:nvPr/>
        </p:nvSpPr>
        <p:spPr>
          <a:xfrm>
            <a:off x="3429335" y="3011422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</a:p>
        </p:txBody>
      </p:sp>
      <p:sp>
        <p:nvSpPr>
          <p:cNvPr id="21" name="Google Shape;149;p24">
            <a:extLst>
              <a:ext uri="{FF2B5EF4-FFF2-40B4-BE49-F238E27FC236}">
                <a16:creationId xmlns:a16="http://schemas.microsoft.com/office/drawing/2014/main" id="{B6321926-09B9-7A6A-69F4-37F551AA39A2}"/>
              </a:ext>
            </a:extLst>
          </p:cNvPr>
          <p:cNvSpPr txBox="1">
            <a:spLocks/>
          </p:cNvSpPr>
          <p:nvPr/>
        </p:nvSpPr>
        <p:spPr>
          <a:xfrm>
            <a:off x="3429335" y="3721552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22" name="Google Shape;149;p24">
            <a:extLst>
              <a:ext uri="{FF2B5EF4-FFF2-40B4-BE49-F238E27FC236}">
                <a16:creationId xmlns:a16="http://schemas.microsoft.com/office/drawing/2014/main" id="{398151D9-AE9E-C89B-A664-344D803AEBD3}"/>
              </a:ext>
            </a:extLst>
          </p:cNvPr>
          <p:cNvSpPr txBox="1">
            <a:spLocks/>
          </p:cNvSpPr>
          <p:nvPr/>
        </p:nvSpPr>
        <p:spPr>
          <a:xfrm>
            <a:off x="3429335" y="4316060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</a:p>
        </p:txBody>
      </p:sp>
      <p:pic>
        <p:nvPicPr>
          <p:cNvPr id="27" name="Imagem 2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DDA5FF7-3FA3-53F7-F147-0F902D9BA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17162" r="11584" b="17926"/>
          <a:stretch/>
        </p:blipFill>
        <p:spPr>
          <a:xfrm>
            <a:off x="-74110" y="6858000"/>
            <a:ext cx="12266110" cy="58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4" grpId="0"/>
      <p:bldP spid="10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5852160" y="-910895"/>
            <a:ext cx="37984175" cy="1749095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1844777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9103194" y="288288"/>
            <a:ext cx="308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SOLUÇÃO DE NEGÓCIO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6591944" y="2398113"/>
            <a:ext cx="4504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Google Shape;149;p24">
            <a:extLst>
              <a:ext uri="{FF2B5EF4-FFF2-40B4-BE49-F238E27FC236}">
                <a16:creationId xmlns:a16="http://schemas.microsoft.com/office/drawing/2014/main" id="{51CBF5FF-AA66-54F4-E10A-4C5122A1BAD7}"/>
              </a:ext>
            </a:extLst>
          </p:cNvPr>
          <p:cNvSpPr txBox="1">
            <a:spLocks/>
          </p:cNvSpPr>
          <p:nvPr/>
        </p:nvSpPr>
        <p:spPr>
          <a:xfrm>
            <a:off x="-3993869" y="4434849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A1A0101-E478-1D57-EF49-724E314C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17162" r="11584" b="17926"/>
          <a:stretch/>
        </p:blipFill>
        <p:spPr>
          <a:xfrm>
            <a:off x="-336271" y="763285"/>
            <a:ext cx="12864541" cy="60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45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44884"/>
            <a:ext cx="13482458" cy="432913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40679" y="3105834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VISITA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986027" y="1443312"/>
            <a:ext cx="2435598" cy="3325044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50E678C-F3AF-DAC6-7F00-826FD589BBEB}"/>
              </a:ext>
            </a:extLst>
          </p:cNvPr>
          <p:cNvSpPr/>
          <p:nvPr/>
        </p:nvSpPr>
        <p:spPr>
          <a:xfrm>
            <a:off x="986026" y="1443312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FFDDB15-655C-49CE-E043-B38408C786D5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A34CE0C-A8A1-4F63-4C56-6DFC6CD1773E}"/>
              </a:ext>
            </a:extLst>
          </p:cNvPr>
          <p:cNvSpPr/>
          <p:nvPr/>
        </p:nvSpPr>
        <p:spPr>
          <a:xfrm>
            <a:off x="3660403" y="285564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20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12AE70-9601-4D3B-0736-8E07341D67C6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FC072E-A708-696D-E9D7-35BBC9A724B7}"/>
              </a:ext>
            </a:extLst>
          </p:cNvPr>
          <p:cNvSpPr/>
          <p:nvPr/>
        </p:nvSpPr>
        <p:spPr>
          <a:xfrm>
            <a:off x="986024" y="143647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3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66675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54969" y="1096585"/>
            <a:ext cx="77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METODOLOGIAS E ORGANIZAÇÃO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1"/>
            <a:ext cx="2050180" cy="1833738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62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5232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734694" y="843969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4" y="1102539"/>
            <a:ext cx="134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22223B"/>
                </a:solidFill>
              </a:rPr>
              <a:t>METODOLOGIAS E ORGANIZAÇÃO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30A4A72-6573-5E96-F28B-04851B8A4289}"/>
              </a:ext>
            </a:extLst>
          </p:cNvPr>
          <p:cNvSpPr/>
          <p:nvPr/>
        </p:nvSpPr>
        <p:spPr>
          <a:xfrm>
            <a:off x="967062" y="3108718"/>
            <a:ext cx="2179320" cy="535845"/>
          </a:xfrm>
          <a:prstGeom prst="roundRect">
            <a:avLst>
              <a:gd name="adj" fmla="val 3233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SCRUM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194A9DB-945F-3F33-291F-30DF4D3C728A}"/>
              </a:ext>
            </a:extLst>
          </p:cNvPr>
          <p:cNvSpPr txBox="1">
            <a:spLocks/>
          </p:cNvSpPr>
          <p:nvPr/>
        </p:nvSpPr>
        <p:spPr>
          <a:xfrm>
            <a:off x="967062" y="416862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100D88-F495-061C-BAD1-8C1AAD11EC44}"/>
              </a:ext>
            </a:extLst>
          </p:cNvPr>
          <p:cNvSpPr txBox="1">
            <a:spLocks/>
          </p:cNvSpPr>
          <p:nvPr/>
        </p:nvSpPr>
        <p:spPr>
          <a:xfrm>
            <a:off x="967062" y="457400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16F0024-A01F-191C-75ED-98FB412EFD5B}"/>
              </a:ext>
            </a:extLst>
          </p:cNvPr>
          <p:cNvSpPr txBox="1">
            <a:spLocks/>
          </p:cNvSpPr>
          <p:nvPr/>
        </p:nvSpPr>
        <p:spPr>
          <a:xfrm>
            <a:off x="967062" y="5038487"/>
            <a:ext cx="1958050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05CA5E-CCF5-F98A-D8F1-FB0E7C9EFEC1}"/>
              </a:ext>
            </a:extLst>
          </p:cNvPr>
          <p:cNvSpPr txBox="1">
            <a:spLocks/>
          </p:cNvSpPr>
          <p:nvPr/>
        </p:nvSpPr>
        <p:spPr>
          <a:xfrm>
            <a:off x="967062" y="5515986"/>
            <a:ext cx="2434542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</a:t>
            </a:r>
            <a:r>
              <a:rPr lang="pt-BR" sz="2000" dirty="0" err="1">
                <a:solidFill>
                  <a:schemeClr val="bg1"/>
                </a:solidFill>
              </a:rPr>
              <a:t>Retrospective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3A3F65-B9E6-DCB3-F187-F1A832AECF56}"/>
              </a:ext>
            </a:extLst>
          </p:cNvPr>
          <p:cNvSpPr/>
          <p:nvPr/>
        </p:nvSpPr>
        <p:spPr>
          <a:xfrm>
            <a:off x="4144955" y="3119961"/>
            <a:ext cx="1630812" cy="535845"/>
          </a:xfrm>
          <a:prstGeom prst="roundRect">
            <a:avLst>
              <a:gd name="adj" fmla="val 2801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123D25-871F-0181-05A7-5B35045735AE}"/>
              </a:ext>
            </a:extLst>
          </p:cNvPr>
          <p:cNvSpPr txBox="1">
            <a:spLocks/>
          </p:cNvSpPr>
          <p:nvPr/>
        </p:nvSpPr>
        <p:spPr>
          <a:xfrm>
            <a:off x="4144955" y="410106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L-10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60445D-D84E-38FD-D7FD-4EE9C9F6317C}"/>
              </a:ext>
            </a:extLst>
          </p:cNvPr>
          <p:cNvSpPr txBox="1">
            <a:spLocks/>
          </p:cNvSpPr>
          <p:nvPr/>
        </p:nvSpPr>
        <p:spPr>
          <a:xfrm>
            <a:off x="4144955" y="450644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IDS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63F913-7598-D826-7DB1-2A991E86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459" y="2090494"/>
            <a:ext cx="1182963" cy="118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Planner icon PNG and SVG Vector Free Download">
            <a:extLst>
              <a:ext uri="{FF2B5EF4-FFF2-40B4-BE49-F238E27FC236}">
                <a16:creationId xmlns:a16="http://schemas.microsoft.com/office/drawing/2014/main" id="{9324C554-A230-402F-EF13-9CEA83BA0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52" y="3441450"/>
            <a:ext cx="944219" cy="10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 Microsoft OneNote – Logos PNG">
            <a:extLst>
              <a:ext uri="{FF2B5EF4-FFF2-40B4-BE49-F238E27FC236}">
                <a16:creationId xmlns:a16="http://schemas.microsoft.com/office/drawing/2014/main" id="{AD474E16-3F62-BEA8-0B4B-F9DC21ABE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24" y="3289951"/>
            <a:ext cx="1252118" cy="12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iniatura do logotipo da Figma PNG transparente - StickPNG">
            <a:extLst>
              <a:ext uri="{FF2B5EF4-FFF2-40B4-BE49-F238E27FC236}">
                <a16:creationId xmlns:a16="http://schemas.microsoft.com/office/drawing/2014/main" id="{10CC30F3-9EDF-3A6E-412C-7A389452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18" y="4723722"/>
            <a:ext cx="1065244" cy="10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B6EF67-3E00-0D2E-8468-5965B95A5E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56" t="3771"/>
          <a:stretch/>
        </p:blipFill>
        <p:spPr>
          <a:xfrm>
            <a:off x="705795" y="-5917109"/>
            <a:ext cx="11236960" cy="58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7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271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SOLUÇÃO TÉCNICA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541850B-EAE7-127D-543B-56019616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" t="3771"/>
          <a:stretch/>
        </p:blipFill>
        <p:spPr>
          <a:xfrm>
            <a:off x="477520" y="831727"/>
            <a:ext cx="11236960" cy="58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280</Words>
  <Application>Microsoft Office PowerPoint</Application>
  <PresentationFormat>Widescreen</PresentationFormat>
  <Paragraphs>85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Verdana</vt:lpstr>
      <vt:lpstr>Zen Dots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Ketelyn Medina</dc:creator>
  <cp:lastModifiedBy>Ketelyn Medina</cp:lastModifiedBy>
  <cp:revision>2</cp:revision>
  <dcterms:created xsi:type="dcterms:W3CDTF">2024-05-07T04:16:27Z</dcterms:created>
  <dcterms:modified xsi:type="dcterms:W3CDTF">2024-06-15T02:36:38Z</dcterms:modified>
</cp:coreProperties>
</file>